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6" r:id="rId3"/>
    <p:sldId id="267" r:id="rId4"/>
    <p:sldId id="257" r:id="rId5"/>
    <p:sldId id="258" r:id="rId6"/>
    <p:sldId id="268" r:id="rId7"/>
    <p:sldId id="259" r:id="rId8"/>
    <p:sldId id="270" r:id="rId9"/>
    <p:sldId id="260" r:id="rId10"/>
    <p:sldId id="269" r:id="rId11"/>
    <p:sldId id="261" r:id="rId12"/>
    <p:sldId id="271" r:id="rId13"/>
    <p:sldId id="262" r:id="rId14"/>
    <p:sldId id="263" r:id="rId15"/>
    <p:sldId id="272" r:id="rId16"/>
    <p:sldId id="264" r:id="rId17"/>
    <p:sldId id="273" r:id="rId18"/>
    <p:sldId id="26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FF33"/>
    <a:srgbClr val="0066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1DEBB8-CB6B-4FBC-9EAD-492D03A5937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140E1334-F586-4166-8438-466F88EBCDA9}">
      <dgm:prSet phldrT="[Text]" custT="1"/>
      <dgm:spPr/>
      <dgm:t>
        <a:bodyPr/>
        <a:lstStyle/>
        <a:p>
          <a:r>
            <a:rPr lang="ar-EG" sz="1600" b="1" dirty="0" smtClean="0"/>
            <a:t>أنواع المنحدرات</a:t>
          </a:r>
          <a:endParaRPr lang="en-US" sz="1600" b="1" dirty="0"/>
        </a:p>
      </dgm:t>
    </dgm:pt>
    <dgm:pt modelId="{4634164D-FC20-4EF4-8838-41F708D50D78}" type="parTrans" cxnId="{1B1CF436-F0FA-47B5-ACA9-E4ADF3C9F5C4}">
      <dgm:prSet/>
      <dgm:spPr/>
      <dgm:t>
        <a:bodyPr/>
        <a:lstStyle/>
        <a:p>
          <a:endParaRPr lang="en-US" sz="1600" b="1"/>
        </a:p>
      </dgm:t>
    </dgm:pt>
    <dgm:pt modelId="{5A4755FF-2486-40AA-BDE7-F03871CC7170}" type="sibTrans" cxnId="{1B1CF436-F0FA-47B5-ACA9-E4ADF3C9F5C4}">
      <dgm:prSet/>
      <dgm:spPr/>
      <dgm:t>
        <a:bodyPr/>
        <a:lstStyle/>
        <a:p>
          <a:endParaRPr lang="en-US" sz="1600" b="1"/>
        </a:p>
      </dgm:t>
    </dgm:pt>
    <dgm:pt modelId="{0AD8FB51-EF55-4448-AA15-B6269A69612E}">
      <dgm:prSet phldrT="[Text]" custT="1"/>
      <dgm:spPr/>
      <dgm:t>
        <a:bodyPr/>
        <a:lstStyle/>
        <a:p>
          <a:r>
            <a:rPr lang="ar-EG" sz="1600" b="1" dirty="0" smtClean="0"/>
            <a:t>وفقا للشكل</a:t>
          </a:r>
          <a:endParaRPr lang="en-US" sz="1600" b="1" dirty="0"/>
        </a:p>
      </dgm:t>
    </dgm:pt>
    <dgm:pt modelId="{BAE30FF7-1504-41AF-AC17-FED1729FF754}" type="parTrans" cxnId="{C908354A-46DF-405E-B0AC-DE730E4E191B}">
      <dgm:prSet/>
      <dgm:spPr/>
      <dgm:t>
        <a:bodyPr/>
        <a:lstStyle/>
        <a:p>
          <a:endParaRPr lang="en-US" sz="1600" b="1"/>
        </a:p>
      </dgm:t>
    </dgm:pt>
    <dgm:pt modelId="{1CED62A1-57D0-4728-92CC-5074F7A30B2A}" type="sibTrans" cxnId="{C908354A-46DF-405E-B0AC-DE730E4E191B}">
      <dgm:prSet/>
      <dgm:spPr/>
      <dgm:t>
        <a:bodyPr/>
        <a:lstStyle/>
        <a:p>
          <a:endParaRPr lang="en-US" sz="1600" b="1"/>
        </a:p>
      </dgm:t>
    </dgm:pt>
    <dgm:pt modelId="{F69EB655-66E7-4D4D-8691-9B12DA418647}">
      <dgm:prSet phldrT="[Text]" custT="1"/>
      <dgm:spPr/>
      <dgm:t>
        <a:bodyPr/>
        <a:lstStyle/>
        <a:p>
          <a:r>
            <a:rPr lang="ar-EG" sz="1600" b="1" dirty="0" smtClean="0"/>
            <a:t>غير منتظم</a:t>
          </a:r>
          <a:endParaRPr lang="en-US" sz="1600" b="1" dirty="0"/>
        </a:p>
      </dgm:t>
    </dgm:pt>
    <dgm:pt modelId="{F18D6C4A-00E7-4BA7-8F9C-B063F18CD0D2}" type="parTrans" cxnId="{7A696081-E0D1-4C19-BE11-17520BE04549}">
      <dgm:prSet/>
      <dgm:spPr/>
      <dgm:t>
        <a:bodyPr/>
        <a:lstStyle/>
        <a:p>
          <a:endParaRPr lang="en-US" sz="1600" b="1"/>
        </a:p>
      </dgm:t>
    </dgm:pt>
    <dgm:pt modelId="{C35B94EC-4500-44D9-8B05-8893387EF527}" type="sibTrans" cxnId="{7A696081-E0D1-4C19-BE11-17520BE04549}">
      <dgm:prSet/>
      <dgm:spPr/>
      <dgm:t>
        <a:bodyPr/>
        <a:lstStyle/>
        <a:p>
          <a:endParaRPr lang="en-US" sz="1600" b="1"/>
        </a:p>
      </dgm:t>
    </dgm:pt>
    <dgm:pt modelId="{EF918067-D4A5-4779-ADEB-E37DB5145B5D}">
      <dgm:prSet phldrT="[Text]" custT="1"/>
      <dgm:spPr/>
      <dgm:t>
        <a:bodyPr/>
        <a:lstStyle/>
        <a:p>
          <a:r>
            <a:rPr lang="ar-EG" sz="1600" b="1" dirty="0" smtClean="0"/>
            <a:t>منتظم</a:t>
          </a:r>
          <a:endParaRPr lang="en-US" sz="1600" b="1" dirty="0"/>
        </a:p>
      </dgm:t>
    </dgm:pt>
    <dgm:pt modelId="{68FDF1D8-2617-4247-A25A-09DA8495B3AA}" type="parTrans" cxnId="{7A6D16DA-4F6A-4341-BFD1-9DE689EF2559}">
      <dgm:prSet/>
      <dgm:spPr/>
      <dgm:t>
        <a:bodyPr/>
        <a:lstStyle/>
        <a:p>
          <a:endParaRPr lang="en-US" sz="1600" b="1"/>
        </a:p>
      </dgm:t>
    </dgm:pt>
    <dgm:pt modelId="{953C2D1C-3AE9-4A11-B92E-1C5D346ADA78}" type="sibTrans" cxnId="{7A6D16DA-4F6A-4341-BFD1-9DE689EF2559}">
      <dgm:prSet/>
      <dgm:spPr/>
      <dgm:t>
        <a:bodyPr/>
        <a:lstStyle/>
        <a:p>
          <a:endParaRPr lang="en-US" sz="1600" b="1"/>
        </a:p>
      </dgm:t>
    </dgm:pt>
    <dgm:pt modelId="{2B75CCC4-E123-48A9-94E5-1F78D22BF338}">
      <dgm:prSet phldrT="[Text]" custT="1"/>
      <dgm:spPr/>
      <dgm:t>
        <a:bodyPr/>
        <a:lstStyle/>
        <a:p>
          <a:r>
            <a:rPr lang="ar-EG" sz="1600" b="1" dirty="0" smtClean="0"/>
            <a:t>وفقا لدرجة الانحدار</a:t>
          </a:r>
          <a:endParaRPr lang="en-US" sz="1600" b="1" dirty="0"/>
        </a:p>
      </dgm:t>
    </dgm:pt>
    <dgm:pt modelId="{20C71CF3-23BA-42EB-92F5-A3D7F6BBCB67}" type="parTrans" cxnId="{55CB0D89-D1BF-422C-9FB9-C27143FD196B}">
      <dgm:prSet/>
      <dgm:spPr/>
      <dgm:t>
        <a:bodyPr/>
        <a:lstStyle/>
        <a:p>
          <a:endParaRPr lang="en-US" sz="1600" b="1"/>
        </a:p>
      </dgm:t>
    </dgm:pt>
    <dgm:pt modelId="{2D7AF011-0186-43CC-8CB9-47C4C023C14B}" type="sibTrans" cxnId="{55CB0D89-D1BF-422C-9FB9-C27143FD196B}">
      <dgm:prSet/>
      <dgm:spPr/>
      <dgm:t>
        <a:bodyPr/>
        <a:lstStyle/>
        <a:p>
          <a:endParaRPr lang="en-US" sz="1600" b="1"/>
        </a:p>
      </dgm:t>
    </dgm:pt>
    <dgm:pt modelId="{842B988E-002A-4800-AFC6-EA74CB33408A}">
      <dgm:prSet custT="1"/>
      <dgm:spPr/>
      <dgm:t>
        <a:bodyPr/>
        <a:lstStyle/>
        <a:p>
          <a:r>
            <a:rPr lang="ar-EG" sz="1600" b="1" dirty="0" smtClean="0"/>
            <a:t>شديد</a:t>
          </a:r>
          <a:endParaRPr lang="en-US" sz="1600" b="1" dirty="0"/>
        </a:p>
      </dgm:t>
    </dgm:pt>
    <dgm:pt modelId="{5A2978F0-37A8-4376-94DC-3C4298A162FA}" type="parTrans" cxnId="{D73A653F-223D-4266-983B-6EBE64D63057}">
      <dgm:prSet/>
      <dgm:spPr/>
      <dgm:t>
        <a:bodyPr/>
        <a:lstStyle/>
        <a:p>
          <a:endParaRPr lang="en-US" sz="1600" b="1"/>
        </a:p>
      </dgm:t>
    </dgm:pt>
    <dgm:pt modelId="{93F26897-75A4-4645-8470-D88DEAE17E5A}" type="sibTrans" cxnId="{D73A653F-223D-4266-983B-6EBE64D63057}">
      <dgm:prSet/>
      <dgm:spPr/>
      <dgm:t>
        <a:bodyPr/>
        <a:lstStyle/>
        <a:p>
          <a:endParaRPr lang="en-US" sz="1600" b="1"/>
        </a:p>
      </dgm:t>
    </dgm:pt>
    <dgm:pt modelId="{5A782C00-C36C-4CF7-B237-3517A46D292B}">
      <dgm:prSet custT="1"/>
      <dgm:spPr/>
      <dgm:t>
        <a:bodyPr/>
        <a:lstStyle/>
        <a:p>
          <a:r>
            <a:rPr lang="ar-EG" sz="1600" b="1" dirty="0" smtClean="0"/>
            <a:t>معتدل</a:t>
          </a:r>
          <a:endParaRPr lang="en-US" sz="1600" b="1" dirty="0"/>
        </a:p>
      </dgm:t>
    </dgm:pt>
    <dgm:pt modelId="{BD55932E-7A4D-4034-B0CE-796D7434492B}" type="parTrans" cxnId="{79151BA0-A8B4-4DE2-8C1C-6231E714DBED}">
      <dgm:prSet/>
      <dgm:spPr/>
      <dgm:t>
        <a:bodyPr/>
        <a:lstStyle/>
        <a:p>
          <a:endParaRPr lang="en-US" sz="1600" b="1"/>
        </a:p>
      </dgm:t>
    </dgm:pt>
    <dgm:pt modelId="{9E0C380D-C460-4F5D-A8E5-09C23273BEEE}" type="sibTrans" cxnId="{79151BA0-A8B4-4DE2-8C1C-6231E714DBED}">
      <dgm:prSet/>
      <dgm:spPr/>
      <dgm:t>
        <a:bodyPr/>
        <a:lstStyle/>
        <a:p>
          <a:endParaRPr lang="en-US" sz="1600" b="1"/>
        </a:p>
      </dgm:t>
    </dgm:pt>
    <dgm:pt modelId="{691C0AE1-A08F-4D45-8005-E7116D533163}">
      <dgm:prSet custT="1"/>
      <dgm:spPr/>
      <dgm:t>
        <a:bodyPr/>
        <a:lstStyle/>
        <a:p>
          <a:r>
            <a:rPr lang="ar-EG" sz="1600" b="1" dirty="0" smtClean="0"/>
            <a:t>بسيط</a:t>
          </a:r>
          <a:endParaRPr lang="en-US" sz="1600" b="1" dirty="0"/>
        </a:p>
      </dgm:t>
    </dgm:pt>
    <dgm:pt modelId="{1235687A-94AE-4B62-B538-B38192B19520}" type="parTrans" cxnId="{FCDA3461-28A7-4294-9279-D96625491C41}">
      <dgm:prSet/>
      <dgm:spPr/>
      <dgm:t>
        <a:bodyPr/>
        <a:lstStyle/>
        <a:p>
          <a:endParaRPr lang="en-US" sz="1600" b="1"/>
        </a:p>
      </dgm:t>
    </dgm:pt>
    <dgm:pt modelId="{CC72C906-4025-42B3-8F71-22D3B7FFFD2E}" type="sibTrans" cxnId="{FCDA3461-28A7-4294-9279-D96625491C41}">
      <dgm:prSet/>
      <dgm:spPr/>
      <dgm:t>
        <a:bodyPr/>
        <a:lstStyle/>
        <a:p>
          <a:endParaRPr lang="en-US" sz="1600" b="1"/>
        </a:p>
      </dgm:t>
    </dgm:pt>
    <dgm:pt modelId="{801D748A-A8D0-49FD-8AD4-0661CAF35BE0}">
      <dgm:prSet custT="1"/>
      <dgm:spPr/>
      <dgm:t>
        <a:bodyPr/>
        <a:lstStyle/>
        <a:p>
          <a:r>
            <a:rPr lang="ar-EG" sz="1600" b="1" dirty="0" smtClean="0"/>
            <a:t>محدب</a:t>
          </a:r>
          <a:endParaRPr lang="en-US" sz="1600" b="1" dirty="0"/>
        </a:p>
      </dgm:t>
    </dgm:pt>
    <dgm:pt modelId="{E3528E55-3803-4C83-8863-DDEA46409C6A}" type="parTrans" cxnId="{95DC3FE1-9C39-49B0-9A61-09EA8624ACC0}">
      <dgm:prSet/>
      <dgm:spPr/>
      <dgm:t>
        <a:bodyPr/>
        <a:lstStyle/>
        <a:p>
          <a:endParaRPr lang="en-US" sz="1600" b="1"/>
        </a:p>
      </dgm:t>
    </dgm:pt>
    <dgm:pt modelId="{9950C6BD-22D3-49F5-8B1F-9DF3D694C606}" type="sibTrans" cxnId="{95DC3FE1-9C39-49B0-9A61-09EA8624ACC0}">
      <dgm:prSet/>
      <dgm:spPr/>
      <dgm:t>
        <a:bodyPr/>
        <a:lstStyle/>
        <a:p>
          <a:endParaRPr lang="en-US" sz="1600" b="1"/>
        </a:p>
      </dgm:t>
    </dgm:pt>
    <dgm:pt modelId="{24E9ACE0-B26D-4F1F-BFFF-EBC6B35A6F54}">
      <dgm:prSet custT="1"/>
      <dgm:spPr/>
      <dgm:t>
        <a:bodyPr/>
        <a:lstStyle/>
        <a:p>
          <a:r>
            <a:rPr lang="ar-EG" sz="1600" b="1" dirty="0" smtClean="0"/>
            <a:t>مقعر </a:t>
          </a:r>
          <a:endParaRPr lang="en-US" sz="1600" b="1" dirty="0"/>
        </a:p>
      </dgm:t>
    </dgm:pt>
    <dgm:pt modelId="{DB959AC5-59B6-4958-8D6B-CC72AA05E771}" type="parTrans" cxnId="{01CB41A5-88C5-4563-9A86-437D56C44466}">
      <dgm:prSet/>
      <dgm:spPr/>
      <dgm:t>
        <a:bodyPr/>
        <a:lstStyle/>
        <a:p>
          <a:endParaRPr lang="en-US" sz="1600" b="1"/>
        </a:p>
      </dgm:t>
    </dgm:pt>
    <dgm:pt modelId="{0AF20958-3ACF-4FDB-B9A3-B3F475F2B2F8}" type="sibTrans" cxnId="{01CB41A5-88C5-4563-9A86-437D56C44466}">
      <dgm:prSet/>
      <dgm:spPr/>
      <dgm:t>
        <a:bodyPr/>
        <a:lstStyle/>
        <a:p>
          <a:endParaRPr lang="en-US" sz="1600" b="1"/>
        </a:p>
      </dgm:t>
    </dgm:pt>
    <dgm:pt modelId="{7137309A-9031-4F74-9479-B1D83AD4D15D}" type="pres">
      <dgm:prSet presAssocID="{B71DEBB8-CB6B-4FBC-9EAD-492D03A59377}" presName="hierChild1" presStyleCnt="0">
        <dgm:presLayoutVars>
          <dgm:chPref val="1"/>
          <dgm:dir/>
          <dgm:animOne val="branch"/>
          <dgm:animLvl val="lvl"/>
          <dgm:resizeHandles/>
        </dgm:presLayoutVars>
      </dgm:prSet>
      <dgm:spPr/>
      <dgm:t>
        <a:bodyPr/>
        <a:lstStyle/>
        <a:p>
          <a:endParaRPr lang="en-US"/>
        </a:p>
      </dgm:t>
    </dgm:pt>
    <dgm:pt modelId="{7ADF3942-10AA-4C70-B92F-B017A0BA0CD1}" type="pres">
      <dgm:prSet presAssocID="{140E1334-F586-4166-8438-466F88EBCDA9}" presName="hierRoot1" presStyleCnt="0"/>
      <dgm:spPr/>
    </dgm:pt>
    <dgm:pt modelId="{EF1E85C4-4702-4F4A-8A89-DE2CD92FEB96}" type="pres">
      <dgm:prSet presAssocID="{140E1334-F586-4166-8438-466F88EBCDA9}" presName="composite" presStyleCnt="0"/>
      <dgm:spPr/>
    </dgm:pt>
    <dgm:pt modelId="{3C79B95B-0E4D-4EF2-B4FA-2010339EA303}" type="pres">
      <dgm:prSet presAssocID="{140E1334-F586-4166-8438-466F88EBCDA9}" presName="background" presStyleLbl="node0" presStyleIdx="0" presStyleCnt="1"/>
      <dgm:spPr/>
    </dgm:pt>
    <dgm:pt modelId="{4558513B-80FE-43E1-8176-77B6B2E0D7A6}" type="pres">
      <dgm:prSet presAssocID="{140E1334-F586-4166-8438-466F88EBCDA9}" presName="text" presStyleLbl="fgAcc0" presStyleIdx="0" presStyleCnt="1">
        <dgm:presLayoutVars>
          <dgm:chPref val="3"/>
        </dgm:presLayoutVars>
      </dgm:prSet>
      <dgm:spPr/>
      <dgm:t>
        <a:bodyPr/>
        <a:lstStyle/>
        <a:p>
          <a:endParaRPr lang="en-US"/>
        </a:p>
      </dgm:t>
    </dgm:pt>
    <dgm:pt modelId="{1A4A83B9-2F3B-4F87-8738-430E5017E55D}" type="pres">
      <dgm:prSet presAssocID="{140E1334-F586-4166-8438-466F88EBCDA9}" presName="hierChild2" presStyleCnt="0"/>
      <dgm:spPr/>
    </dgm:pt>
    <dgm:pt modelId="{F056A35F-DEB3-4B7A-9869-F45B2530DC17}" type="pres">
      <dgm:prSet presAssocID="{BAE30FF7-1504-41AF-AC17-FED1729FF754}" presName="Name10" presStyleLbl="parChTrans1D2" presStyleIdx="0" presStyleCnt="2"/>
      <dgm:spPr/>
      <dgm:t>
        <a:bodyPr/>
        <a:lstStyle/>
        <a:p>
          <a:endParaRPr lang="en-US"/>
        </a:p>
      </dgm:t>
    </dgm:pt>
    <dgm:pt modelId="{816DD2D4-C100-468D-A8FF-7961776B917E}" type="pres">
      <dgm:prSet presAssocID="{0AD8FB51-EF55-4448-AA15-B6269A69612E}" presName="hierRoot2" presStyleCnt="0"/>
      <dgm:spPr/>
    </dgm:pt>
    <dgm:pt modelId="{C208087F-4392-4604-B049-A52ABD8B89BD}" type="pres">
      <dgm:prSet presAssocID="{0AD8FB51-EF55-4448-AA15-B6269A69612E}" presName="composite2" presStyleCnt="0"/>
      <dgm:spPr/>
    </dgm:pt>
    <dgm:pt modelId="{4630643C-6DCA-497B-885E-EAE701C3F3EE}" type="pres">
      <dgm:prSet presAssocID="{0AD8FB51-EF55-4448-AA15-B6269A69612E}" presName="background2" presStyleLbl="node2" presStyleIdx="0" presStyleCnt="2"/>
      <dgm:spPr/>
    </dgm:pt>
    <dgm:pt modelId="{F1EBDDF5-2EAE-437A-B9E1-0EF712DA7C74}" type="pres">
      <dgm:prSet presAssocID="{0AD8FB51-EF55-4448-AA15-B6269A69612E}" presName="text2" presStyleLbl="fgAcc2" presStyleIdx="0" presStyleCnt="2">
        <dgm:presLayoutVars>
          <dgm:chPref val="3"/>
        </dgm:presLayoutVars>
      </dgm:prSet>
      <dgm:spPr/>
      <dgm:t>
        <a:bodyPr/>
        <a:lstStyle/>
        <a:p>
          <a:endParaRPr lang="en-US"/>
        </a:p>
      </dgm:t>
    </dgm:pt>
    <dgm:pt modelId="{D05217FB-D2C2-482A-887C-68457853708F}" type="pres">
      <dgm:prSet presAssocID="{0AD8FB51-EF55-4448-AA15-B6269A69612E}" presName="hierChild3" presStyleCnt="0"/>
      <dgm:spPr/>
    </dgm:pt>
    <dgm:pt modelId="{00B7A8B8-2B7E-4DD7-8C36-01B4A463E4DD}" type="pres">
      <dgm:prSet presAssocID="{F18D6C4A-00E7-4BA7-8F9C-B063F18CD0D2}" presName="Name17" presStyleLbl="parChTrans1D3" presStyleIdx="0" presStyleCnt="7"/>
      <dgm:spPr/>
      <dgm:t>
        <a:bodyPr/>
        <a:lstStyle/>
        <a:p>
          <a:endParaRPr lang="en-US"/>
        </a:p>
      </dgm:t>
    </dgm:pt>
    <dgm:pt modelId="{110EA405-3B2A-4866-9AC9-576564B94A14}" type="pres">
      <dgm:prSet presAssocID="{F69EB655-66E7-4D4D-8691-9B12DA418647}" presName="hierRoot3" presStyleCnt="0"/>
      <dgm:spPr/>
    </dgm:pt>
    <dgm:pt modelId="{7001448C-F707-4A4D-BC98-B775F168E341}" type="pres">
      <dgm:prSet presAssocID="{F69EB655-66E7-4D4D-8691-9B12DA418647}" presName="composite3" presStyleCnt="0"/>
      <dgm:spPr/>
    </dgm:pt>
    <dgm:pt modelId="{149AB64B-7F68-4C3B-8261-5C80677D2BDF}" type="pres">
      <dgm:prSet presAssocID="{F69EB655-66E7-4D4D-8691-9B12DA418647}" presName="background3" presStyleLbl="node3" presStyleIdx="0" presStyleCnt="7"/>
      <dgm:spPr/>
    </dgm:pt>
    <dgm:pt modelId="{BC4A0051-A457-4C82-A8FF-45E1391902D0}" type="pres">
      <dgm:prSet presAssocID="{F69EB655-66E7-4D4D-8691-9B12DA418647}" presName="text3" presStyleLbl="fgAcc3" presStyleIdx="0" presStyleCnt="7">
        <dgm:presLayoutVars>
          <dgm:chPref val="3"/>
        </dgm:presLayoutVars>
      </dgm:prSet>
      <dgm:spPr/>
      <dgm:t>
        <a:bodyPr/>
        <a:lstStyle/>
        <a:p>
          <a:endParaRPr lang="en-US"/>
        </a:p>
      </dgm:t>
    </dgm:pt>
    <dgm:pt modelId="{80915690-93A3-45BF-82CA-AA272EE5C6A7}" type="pres">
      <dgm:prSet presAssocID="{F69EB655-66E7-4D4D-8691-9B12DA418647}" presName="hierChild4" presStyleCnt="0"/>
      <dgm:spPr/>
    </dgm:pt>
    <dgm:pt modelId="{50D66636-600C-4F2C-AE04-32A9BA9FC0FD}" type="pres">
      <dgm:prSet presAssocID="{DB959AC5-59B6-4958-8D6B-CC72AA05E771}" presName="Name17" presStyleLbl="parChTrans1D3" presStyleIdx="1" presStyleCnt="7"/>
      <dgm:spPr/>
      <dgm:t>
        <a:bodyPr/>
        <a:lstStyle/>
        <a:p>
          <a:endParaRPr lang="en-US"/>
        </a:p>
      </dgm:t>
    </dgm:pt>
    <dgm:pt modelId="{589878F7-2932-441F-A5CA-4A645C075115}" type="pres">
      <dgm:prSet presAssocID="{24E9ACE0-B26D-4F1F-BFFF-EBC6B35A6F54}" presName="hierRoot3" presStyleCnt="0"/>
      <dgm:spPr/>
    </dgm:pt>
    <dgm:pt modelId="{2028F67E-C0DC-4373-A1CE-4846C1525814}" type="pres">
      <dgm:prSet presAssocID="{24E9ACE0-B26D-4F1F-BFFF-EBC6B35A6F54}" presName="composite3" presStyleCnt="0"/>
      <dgm:spPr/>
    </dgm:pt>
    <dgm:pt modelId="{297E21DB-C38A-405A-B3BC-9F0CA9FEB3B6}" type="pres">
      <dgm:prSet presAssocID="{24E9ACE0-B26D-4F1F-BFFF-EBC6B35A6F54}" presName="background3" presStyleLbl="node3" presStyleIdx="1" presStyleCnt="7"/>
      <dgm:spPr/>
    </dgm:pt>
    <dgm:pt modelId="{5803762F-12F2-4EF6-B160-739D3E3385A3}" type="pres">
      <dgm:prSet presAssocID="{24E9ACE0-B26D-4F1F-BFFF-EBC6B35A6F54}" presName="text3" presStyleLbl="fgAcc3" presStyleIdx="1" presStyleCnt="7">
        <dgm:presLayoutVars>
          <dgm:chPref val="3"/>
        </dgm:presLayoutVars>
      </dgm:prSet>
      <dgm:spPr/>
      <dgm:t>
        <a:bodyPr/>
        <a:lstStyle/>
        <a:p>
          <a:endParaRPr lang="en-US"/>
        </a:p>
      </dgm:t>
    </dgm:pt>
    <dgm:pt modelId="{4C1591EF-6664-4CD3-9BFC-666EA0BA9780}" type="pres">
      <dgm:prSet presAssocID="{24E9ACE0-B26D-4F1F-BFFF-EBC6B35A6F54}" presName="hierChild4" presStyleCnt="0"/>
      <dgm:spPr/>
    </dgm:pt>
    <dgm:pt modelId="{F411B046-D72E-4D8A-A85E-FD930A0036CE}" type="pres">
      <dgm:prSet presAssocID="{E3528E55-3803-4C83-8863-DDEA46409C6A}" presName="Name17" presStyleLbl="parChTrans1D3" presStyleIdx="2" presStyleCnt="7"/>
      <dgm:spPr/>
      <dgm:t>
        <a:bodyPr/>
        <a:lstStyle/>
        <a:p>
          <a:endParaRPr lang="en-US"/>
        </a:p>
      </dgm:t>
    </dgm:pt>
    <dgm:pt modelId="{2939943F-A8EB-4961-92B1-EEBC7DF25A78}" type="pres">
      <dgm:prSet presAssocID="{801D748A-A8D0-49FD-8AD4-0661CAF35BE0}" presName="hierRoot3" presStyleCnt="0"/>
      <dgm:spPr/>
    </dgm:pt>
    <dgm:pt modelId="{408C9C9C-9885-4432-95DE-31ABDF5ED355}" type="pres">
      <dgm:prSet presAssocID="{801D748A-A8D0-49FD-8AD4-0661CAF35BE0}" presName="composite3" presStyleCnt="0"/>
      <dgm:spPr/>
    </dgm:pt>
    <dgm:pt modelId="{59CF847D-ECEF-479F-A958-A74E52095F4C}" type="pres">
      <dgm:prSet presAssocID="{801D748A-A8D0-49FD-8AD4-0661CAF35BE0}" presName="background3" presStyleLbl="node3" presStyleIdx="2" presStyleCnt="7"/>
      <dgm:spPr/>
    </dgm:pt>
    <dgm:pt modelId="{6E35C332-39E0-40D5-BFCE-9FB5B94B06B8}" type="pres">
      <dgm:prSet presAssocID="{801D748A-A8D0-49FD-8AD4-0661CAF35BE0}" presName="text3" presStyleLbl="fgAcc3" presStyleIdx="2" presStyleCnt="7">
        <dgm:presLayoutVars>
          <dgm:chPref val="3"/>
        </dgm:presLayoutVars>
      </dgm:prSet>
      <dgm:spPr/>
      <dgm:t>
        <a:bodyPr/>
        <a:lstStyle/>
        <a:p>
          <a:endParaRPr lang="en-US"/>
        </a:p>
      </dgm:t>
    </dgm:pt>
    <dgm:pt modelId="{97A7855E-9BD9-46CA-B3E1-4960BFAE8C4A}" type="pres">
      <dgm:prSet presAssocID="{801D748A-A8D0-49FD-8AD4-0661CAF35BE0}" presName="hierChild4" presStyleCnt="0"/>
      <dgm:spPr/>
    </dgm:pt>
    <dgm:pt modelId="{194A9250-8DE5-4B54-97B0-1C9042DA6FB1}" type="pres">
      <dgm:prSet presAssocID="{68FDF1D8-2617-4247-A25A-09DA8495B3AA}" presName="Name17" presStyleLbl="parChTrans1D3" presStyleIdx="3" presStyleCnt="7"/>
      <dgm:spPr/>
      <dgm:t>
        <a:bodyPr/>
        <a:lstStyle/>
        <a:p>
          <a:endParaRPr lang="en-US"/>
        </a:p>
      </dgm:t>
    </dgm:pt>
    <dgm:pt modelId="{F247F4F8-E47F-48BD-8008-D88EA23F2836}" type="pres">
      <dgm:prSet presAssocID="{EF918067-D4A5-4779-ADEB-E37DB5145B5D}" presName="hierRoot3" presStyleCnt="0"/>
      <dgm:spPr/>
    </dgm:pt>
    <dgm:pt modelId="{1EFE44DB-6741-4615-8192-302DA2930BB9}" type="pres">
      <dgm:prSet presAssocID="{EF918067-D4A5-4779-ADEB-E37DB5145B5D}" presName="composite3" presStyleCnt="0"/>
      <dgm:spPr/>
    </dgm:pt>
    <dgm:pt modelId="{AC961C2C-5AC8-4873-9A47-1079FBD5CC63}" type="pres">
      <dgm:prSet presAssocID="{EF918067-D4A5-4779-ADEB-E37DB5145B5D}" presName="background3" presStyleLbl="node3" presStyleIdx="3" presStyleCnt="7"/>
      <dgm:spPr/>
    </dgm:pt>
    <dgm:pt modelId="{4080C26A-53C5-497E-A08F-042F64FAE701}" type="pres">
      <dgm:prSet presAssocID="{EF918067-D4A5-4779-ADEB-E37DB5145B5D}" presName="text3" presStyleLbl="fgAcc3" presStyleIdx="3" presStyleCnt="7">
        <dgm:presLayoutVars>
          <dgm:chPref val="3"/>
        </dgm:presLayoutVars>
      </dgm:prSet>
      <dgm:spPr/>
      <dgm:t>
        <a:bodyPr/>
        <a:lstStyle/>
        <a:p>
          <a:endParaRPr lang="en-US"/>
        </a:p>
      </dgm:t>
    </dgm:pt>
    <dgm:pt modelId="{EE0E5298-55DB-4C96-8CC3-704D504209EB}" type="pres">
      <dgm:prSet presAssocID="{EF918067-D4A5-4779-ADEB-E37DB5145B5D}" presName="hierChild4" presStyleCnt="0"/>
      <dgm:spPr/>
    </dgm:pt>
    <dgm:pt modelId="{CB640C2B-0749-427D-8701-6668C5D7E8F4}" type="pres">
      <dgm:prSet presAssocID="{20C71CF3-23BA-42EB-92F5-A3D7F6BBCB67}" presName="Name10" presStyleLbl="parChTrans1D2" presStyleIdx="1" presStyleCnt="2"/>
      <dgm:spPr/>
      <dgm:t>
        <a:bodyPr/>
        <a:lstStyle/>
        <a:p>
          <a:endParaRPr lang="en-US"/>
        </a:p>
      </dgm:t>
    </dgm:pt>
    <dgm:pt modelId="{081CAFD7-0700-4735-92B6-74B0FD9E94C5}" type="pres">
      <dgm:prSet presAssocID="{2B75CCC4-E123-48A9-94E5-1F78D22BF338}" presName="hierRoot2" presStyleCnt="0"/>
      <dgm:spPr/>
    </dgm:pt>
    <dgm:pt modelId="{6FD1A413-939C-4AAE-BCF1-162DBFC6B79C}" type="pres">
      <dgm:prSet presAssocID="{2B75CCC4-E123-48A9-94E5-1F78D22BF338}" presName="composite2" presStyleCnt="0"/>
      <dgm:spPr/>
    </dgm:pt>
    <dgm:pt modelId="{AB9FB9EA-833F-435C-A05D-A196F8C21D2E}" type="pres">
      <dgm:prSet presAssocID="{2B75CCC4-E123-48A9-94E5-1F78D22BF338}" presName="background2" presStyleLbl="node2" presStyleIdx="1" presStyleCnt="2"/>
      <dgm:spPr/>
    </dgm:pt>
    <dgm:pt modelId="{1771A425-7941-4AFD-9A1A-C4B566DFD9E6}" type="pres">
      <dgm:prSet presAssocID="{2B75CCC4-E123-48A9-94E5-1F78D22BF338}" presName="text2" presStyleLbl="fgAcc2" presStyleIdx="1" presStyleCnt="2">
        <dgm:presLayoutVars>
          <dgm:chPref val="3"/>
        </dgm:presLayoutVars>
      </dgm:prSet>
      <dgm:spPr/>
      <dgm:t>
        <a:bodyPr/>
        <a:lstStyle/>
        <a:p>
          <a:endParaRPr lang="en-US"/>
        </a:p>
      </dgm:t>
    </dgm:pt>
    <dgm:pt modelId="{60E31EE5-BD93-4DFB-BB86-12AD320EA483}" type="pres">
      <dgm:prSet presAssocID="{2B75CCC4-E123-48A9-94E5-1F78D22BF338}" presName="hierChild3" presStyleCnt="0"/>
      <dgm:spPr/>
    </dgm:pt>
    <dgm:pt modelId="{3FBE5F66-209A-46AF-9819-F505B5C2152A}" type="pres">
      <dgm:prSet presAssocID="{5A2978F0-37A8-4376-94DC-3C4298A162FA}" presName="Name17" presStyleLbl="parChTrans1D3" presStyleIdx="4" presStyleCnt="7"/>
      <dgm:spPr/>
      <dgm:t>
        <a:bodyPr/>
        <a:lstStyle/>
        <a:p>
          <a:endParaRPr lang="en-US"/>
        </a:p>
      </dgm:t>
    </dgm:pt>
    <dgm:pt modelId="{BCD9C7F7-66E6-4044-8AF6-DC22335804DD}" type="pres">
      <dgm:prSet presAssocID="{842B988E-002A-4800-AFC6-EA74CB33408A}" presName="hierRoot3" presStyleCnt="0"/>
      <dgm:spPr/>
    </dgm:pt>
    <dgm:pt modelId="{916BA564-6401-4B7E-89E9-746D2C521533}" type="pres">
      <dgm:prSet presAssocID="{842B988E-002A-4800-AFC6-EA74CB33408A}" presName="composite3" presStyleCnt="0"/>
      <dgm:spPr/>
    </dgm:pt>
    <dgm:pt modelId="{ED05B06B-DBC1-469E-A160-59CF4BD42225}" type="pres">
      <dgm:prSet presAssocID="{842B988E-002A-4800-AFC6-EA74CB33408A}" presName="background3" presStyleLbl="node3" presStyleIdx="4" presStyleCnt="7"/>
      <dgm:spPr/>
    </dgm:pt>
    <dgm:pt modelId="{61769114-7144-4F28-935F-3133384D00F4}" type="pres">
      <dgm:prSet presAssocID="{842B988E-002A-4800-AFC6-EA74CB33408A}" presName="text3" presStyleLbl="fgAcc3" presStyleIdx="4" presStyleCnt="7">
        <dgm:presLayoutVars>
          <dgm:chPref val="3"/>
        </dgm:presLayoutVars>
      </dgm:prSet>
      <dgm:spPr/>
      <dgm:t>
        <a:bodyPr/>
        <a:lstStyle/>
        <a:p>
          <a:endParaRPr lang="en-US"/>
        </a:p>
      </dgm:t>
    </dgm:pt>
    <dgm:pt modelId="{AEB91DFA-53A8-4906-B143-4B37A1F13AB5}" type="pres">
      <dgm:prSet presAssocID="{842B988E-002A-4800-AFC6-EA74CB33408A}" presName="hierChild4" presStyleCnt="0"/>
      <dgm:spPr/>
    </dgm:pt>
    <dgm:pt modelId="{2C846AEE-13D0-4679-BE3F-12B5DF95CDC2}" type="pres">
      <dgm:prSet presAssocID="{BD55932E-7A4D-4034-B0CE-796D7434492B}" presName="Name17" presStyleLbl="parChTrans1D3" presStyleIdx="5" presStyleCnt="7"/>
      <dgm:spPr/>
      <dgm:t>
        <a:bodyPr/>
        <a:lstStyle/>
        <a:p>
          <a:endParaRPr lang="en-US"/>
        </a:p>
      </dgm:t>
    </dgm:pt>
    <dgm:pt modelId="{80CBFC38-A96E-45E2-B0BD-FA3D186CABCE}" type="pres">
      <dgm:prSet presAssocID="{5A782C00-C36C-4CF7-B237-3517A46D292B}" presName="hierRoot3" presStyleCnt="0"/>
      <dgm:spPr/>
    </dgm:pt>
    <dgm:pt modelId="{92CFCF7F-05EE-4B8B-8B36-C3CD1597CE77}" type="pres">
      <dgm:prSet presAssocID="{5A782C00-C36C-4CF7-B237-3517A46D292B}" presName="composite3" presStyleCnt="0"/>
      <dgm:spPr/>
    </dgm:pt>
    <dgm:pt modelId="{8596CBB7-8A89-480C-99A0-F006A6A1C5E7}" type="pres">
      <dgm:prSet presAssocID="{5A782C00-C36C-4CF7-B237-3517A46D292B}" presName="background3" presStyleLbl="node3" presStyleIdx="5" presStyleCnt="7"/>
      <dgm:spPr/>
    </dgm:pt>
    <dgm:pt modelId="{ECDF9F72-F32E-4666-97B2-BAA4D5962F4C}" type="pres">
      <dgm:prSet presAssocID="{5A782C00-C36C-4CF7-B237-3517A46D292B}" presName="text3" presStyleLbl="fgAcc3" presStyleIdx="5" presStyleCnt="7">
        <dgm:presLayoutVars>
          <dgm:chPref val="3"/>
        </dgm:presLayoutVars>
      </dgm:prSet>
      <dgm:spPr/>
      <dgm:t>
        <a:bodyPr/>
        <a:lstStyle/>
        <a:p>
          <a:endParaRPr lang="en-US"/>
        </a:p>
      </dgm:t>
    </dgm:pt>
    <dgm:pt modelId="{9C1C6E82-A331-4D78-BE65-6AF7FE9BBA44}" type="pres">
      <dgm:prSet presAssocID="{5A782C00-C36C-4CF7-B237-3517A46D292B}" presName="hierChild4" presStyleCnt="0"/>
      <dgm:spPr/>
    </dgm:pt>
    <dgm:pt modelId="{A8983684-4426-4541-9AE0-90105161CCD4}" type="pres">
      <dgm:prSet presAssocID="{1235687A-94AE-4B62-B538-B38192B19520}" presName="Name17" presStyleLbl="parChTrans1D3" presStyleIdx="6" presStyleCnt="7"/>
      <dgm:spPr/>
      <dgm:t>
        <a:bodyPr/>
        <a:lstStyle/>
        <a:p>
          <a:endParaRPr lang="en-US"/>
        </a:p>
      </dgm:t>
    </dgm:pt>
    <dgm:pt modelId="{A22A8168-1864-4996-BA37-2405FBF3E688}" type="pres">
      <dgm:prSet presAssocID="{691C0AE1-A08F-4D45-8005-E7116D533163}" presName="hierRoot3" presStyleCnt="0"/>
      <dgm:spPr/>
    </dgm:pt>
    <dgm:pt modelId="{17315672-F965-461A-8F05-BEF50DD5FFFD}" type="pres">
      <dgm:prSet presAssocID="{691C0AE1-A08F-4D45-8005-E7116D533163}" presName="composite3" presStyleCnt="0"/>
      <dgm:spPr/>
    </dgm:pt>
    <dgm:pt modelId="{64B22257-823D-4020-AE88-DD95E199F078}" type="pres">
      <dgm:prSet presAssocID="{691C0AE1-A08F-4D45-8005-E7116D533163}" presName="background3" presStyleLbl="node3" presStyleIdx="6" presStyleCnt="7"/>
      <dgm:spPr/>
    </dgm:pt>
    <dgm:pt modelId="{68C03BE3-C2F6-464D-9440-A158C27A425C}" type="pres">
      <dgm:prSet presAssocID="{691C0AE1-A08F-4D45-8005-E7116D533163}" presName="text3" presStyleLbl="fgAcc3" presStyleIdx="6" presStyleCnt="7">
        <dgm:presLayoutVars>
          <dgm:chPref val="3"/>
        </dgm:presLayoutVars>
      </dgm:prSet>
      <dgm:spPr/>
      <dgm:t>
        <a:bodyPr/>
        <a:lstStyle/>
        <a:p>
          <a:endParaRPr lang="en-US"/>
        </a:p>
      </dgm:t>
    </dgm:pt>
    <dgm:pt modelId="{FABC24FC-7B57-4985-B1C6-D6D14CE6F7E4}" type="pres">
      <dgm:prSet presAssocID="{691C0AE1-A08F-4D45-8005-E7116D533163}" presName="hierChild4" presStyleCnt="0"/>
      <dgm:spPr/>
    </dgm:pt>
  </dgm:ptLst>
  <dgm:cxnLst>
    <dgm:cxn modelId="{D73A653F-223D-4266-983B-6EBE64D63057}" srcId="{2B75CCC4-E123-48A9-94E5-1F78D22BF338}" destId="{842B988E-002A-4800-AFC6-EA74CB33408A}" srcOrd="0" destOrd="0" parTransId="{5A2978F0-37A8-4376-94DC-3C4298A162FA}" sibTransId="{93F26897-75A4-4645-8470-D88DEAE17E5A}"/>
    <dgm:cxn modelId="{965317F5-F96F-48DB-89C4-CD60B65E83E8}" type="presOf" srcId="{F18D6C4A-00E7-4BA7-8F9C-B063F18CD0D2}" destId="{00B7A8B8-2B7E-4DD7-8C36-01B4A463E4DD}" srcOrd="0" destOrd="0" presId="urn:microsoft.com/office/officeart/2005/8/layout/hierarchy1"/>
    <dgm:cxn modelId="{5B0F2682-21D1-4BED-AE2F-315C4D72E61A}" type="presOf" srcId="{5A2978F0-37A8-4376-94DC-3C4298A162FA}" destId="{3FBE5F66-209A-46AF-9819-F505B5C2152A}" srcOrd="0" destOrd="0" presId="urn:microsoft.com/office/officeart/2005/8/layout/hierarchy1"/>
    <dgm:cxn modelId="{F2D7A5D3-AE67-4F2A-9D9B-3E60F7809C70}" type="presOf" srcId="{140E1334-F586-4166-8438-466F88EBCDA9}" destId="{4558513B-80FE-43E1-8176-77B6B2E0D7A6}" srcOrd="0" destOrd="0" presId="urn:microsoft.com/office/officeart/2005/8/layout/hierarchy1"/>
    <dgm:cxn modelId="{9E27464B-31F2-4FFC-B817-FD579A53AAAA}" type="presOf" srcId="{EF918067-D4A5-4779-ADEB-E37DB5145B5D}" destId="{4080C26A-53C5-497E-A08F-042F64FAE701}" srcOrd="0" destOrd="0" presId="urn:microsoft.com/office/officeart/2005/8/layout/hierarchy1"/>
    <dgm:cxn modelId="{7FF387CF-098A-4464-ACC7-B99E2E13E0BE}" type="presOf" srcId="{20C71CF3-23BA-42EB-92F5-A3D7F6BBCB67}" destId="{CB640C2B-0749-427D-8701-6668C5D7E8F4}" srcOrd="0" destOrd="0" presId="urn:microsoft.com/office/officeart/2005/8/layout/hierarchy1"/>
    <dgm:cxn modelId="{55CB0D89-D1BF-422C-9FB9-C27143FD196B}" srcId="{140E1334-F586-4166-8438-466F88EBCDA9}" destId="{2B75CCC4-E123-48A9-94E5-1F78D22BF338}" srcOrd="1" destOrd="0" parTransId="{20C71CF3-23BA-42EB-92F5-A3D7F6BBCB67}" sibTransId="{2D7AF011-0186-43CC-8CB9-47C4C023C14B}"/>
    <dgm:cxn modelId="{4B6888A5-7B36-4C5C-A107-D456C0188C93}" type="presOf" srcId="{68FDF1D8-2617-4247-A25A-09DA8495B3AA}" destId="{194A9250-8DE5-4B54-97B0-1C9042DA6FB1}" srcOrd="0" destOrd="0" presId="urn:microsoft.com/office/officeart/2005/8/layout/hierarchy1"/>
    <dgm:cxn modelId="{EA51AFF5-B89E-4764-8E75-238FF05EBAD7}" type="presOf" srcId="{F69EB655-66E7-4D4D-8691-9B12DA418647}" destId="{BC4A0051-A457-4C82-A8FF-45E1391902D0}" srcOrd="0" destOrd="0" presId="urn:microsoft.com/office/officeart/2005/8/layout/hierarchy1"/>
    <dgm:cxn modelId="{925DDC18-9C08-4454-80EC-351AD92037F0}" type="presOf" srcId="{5A782C00-C36C-4CF7-B237-3517A46D292B}" destId="{ECDF9F72-F32E-4666-97B2-BAA4D5962F4C}" srcOrd="0" destOrd="0" presId="urn:microsoft.com/office/officeart/2005/8/layout/hierarchy1"/>
    <dgm:cxn modelId="{792DA22C-EC0A-4CB3-87BD-986D4B7561E6}" type="presOf" srcId="{BD55932E-7A4D-4034-B0CE-796D7434492B}" destId="{2C846AEE-13D0-4679-BE3F-12B5DF95CDC2}" srcOrd="0" destOrd="0" presId="urn:microsoft.com/office/officeart/2005/8/layout/hierarchy1"/>
    <dgm:cxn modelId="{FCDA3461-28A7-4294-9279-D96625491C41}" srcId="{2B75CCC4-E123-48A9-94E5-1F78D22BF338}" destId="{691C0AE1-A08F-4D45-8005-E7116D533163}" srcOrd="2" destOrd="0" parTransId="{1235687A-94AE-4B62-B538-B38192B19520}" sibTransId="{CC72C906-4025-42B3-8F71-22D3B7FFFD2E}"/>
    <dgm:cxn modelId="{79151BA0-A8B4-4DE2-8C1C-6231E714DBED}" srcId="{2B75CCC4-E123-48A9-94E5-1F78D22BF338}" destId="{5A782C00-C36C-4CF7-B237-3517A46D292B}" srcOrd="1" destOrd="0" parTransId="{BD55932E-7A4D-4034-B0CE-796D7434492B}" sibTransId="{9E0C380D-C460-4F5D-A8E5-09C23273BEEE}"/>
    <dgm:cxn modelId="{7A6D16DA-4F6A-4341-BFD1-9DE689EF2559}" srcId="{0AD8FB51-EF55-4448-AA15-B6269A69612E}" destId="{EF918067-D4A5-4779-ADEB-E37DB5145B5D}" srcOrd="3" destOrd="0" parTransId="{68FDF1D8-2617-4247-A25A-09DA8495B3AA}" sibTransId="{953C2D1C-3AE9-4A11-B92E-1C5D346ADA78}"/>
    <dgm:cxn modelId="{7A696081-E0D1-4C19-BE11-17520BE04549}" srcId="{0AD8FB51-EF55-4448-AA15-B6269A69612E}" destId="{F69EB655-66E7-4D4D-8691-9B12DA418647}" srcOrd="0" destOrd="0" parTransId="{F18D6C4A-00E7-4BA7-8F9C-B063F18CD0D2}" sibTransId="{C35B94EC-4500-44D9-8B05-8893387EF527}"/>
    <dgm:cxn modelId="{B036C5D6-132A-4ED9-98CB-C7D9C8BD1AC0}" type="presOf" srcId="{BAE30FF7-1504-41AF-AC17-FED1729FF754}" destId="{F056A35F-DEB3-4B7A-9869-F45B2530DC17}" srcOrd="0" destOrd="0" presId="urn:microsoft.com/office/officeart/2005/8/layout/hierarchy1"/>
    <dgm:cxn modelId="{01CB41A5-88C5-4563-9A86-437D56C44466}" srcId="{0AD8FB51-EF55-4448-AA15-B6269A69612E}" destId="{24E9ACE0-B26D-4F1F-BFFF-EBC6B35A6F54}" srcOrd="1" destOrd="0" parTransId="{DB959AC5-59B6-4958-8D6B-CC72AA05E771}" sibTransId="{0AF20958-3ACF-4FDB-B9A3-B3F475F2B2F8}"/>
    <dgm:cxn modelId="{DA3AB574-73FD-40BE-B164-64DA7E26AAE1}" type="presOf" srcId="{801D748A-A8D0-49FD-8AD4-0661CAF35BE0}" destId="{6E35C332-39E0-40D5-BFCE-9FB5B94B06B8}" srcOrd="0" destOrd="0" presId="urn:microsoft.com/office/officeart/2005/8/layout/hierarchy1"/>
    <dgm:cxn modelId="{45749FC2-1B26-4334-80D5-13067D967179}" type="presOf" srcId="{1235687A-94AE-4B62-B538-B38192B19520}" destId="{A8983684-4426-4541-9AE0-90105161CCD4}" srcOrd="0" destOrd="0" presId="urn:microsoft.com/office/officeart/2005/8/layout/hierarchy1"/>
    <dgm:cxn modelId="{C5F5ACCA-2C1E-484F-A992-DE301C35792B}" type="presOf" srcId="{B71DEBB8-CB6B-4FBC-9EAD-492D03A59377}" destId="{7137309A-9031-4F74-9479-B1D83AD4D15D}" srcOrd="0" destOrd="0" presId="urn:microsoft.com/office/officeart/2005/8/layout/hierarchy1"/>
    <dgm:cxn modelId="{1B1CF436-F0FA-47B5-ACA9-E4ADF3C9F5C4}" srcId="{B71DEBB8-CB6B-4FBC-9EAD-492D03A59377}" destId="{140E1334-F586-4166-8438-466F88EBCDA9}" srcOrd="0" destOrd="0" parTransId="{4634164D-FC20-4EF4-8838-41F708D50D78}" sibTransId="{5A4755FF-2486-40AA-BDE7-F03871CC7170}"/>
    <dgm:cxn modelId="{CD979185-2477-40B6-BB43-8741F6E18ADA}" type="presOf" srcId="{842B988E-002A-4800-AFC6-EA74CB33408A}" destId="{61769114-7144-4F28-935F-3133384D00F4}" srcOrd="0" destOrd="0" presId="urn:microsoft.com/office/officeart/2005/8/layout/hierarchy1"/>
    <dgm:cxn modelId="{95DC3FE1-9C39-49B0-9A61-09EA8624ACC0}" srcId="{0AD8FB51-EF55-4448-AA15-B6269A69612E}" destId="{801D748A-A8D0-49FD-8AD4-0661CAF35BE0}" srcOrd="2" destOrd="0" parTransId="{E3528E55-3803-4C83-8863-DDEA46409C6A}" sibTransId="{9950C6BD-22D3-49F5-8B1F-9DF3D694C606}"/>
    <dgm:cxn modelId="{CF05AEAF-967E-487B-B470-B5FFE199EBDF}" type="presOf" srcId="{691C0AE1-A08F-4D45-8005-E7116D533163}" destId="{68C03BE3-C2F6-464D-9440-A158C27A425C}" srcOrd="0" destOrd="0" presId="urn:microsoft.com/office/officeart/2005/8/layout/hierarchy1"/>
    <dgm:cxn modelId="{7685BB11-8ADF-4E76-AE8B-0C191568C80B}" type="presOf" srcId="{24E9ACE0-B26D-4F1F-BFFF-EBC6B35A6F54}" destId="{5803762F-12F2-4EF6-B160-739D3E3385A3}" srcOrd="0" destOrd="0" presId="urn:microsoft.com/office/officeart/2005/8/layout/hierarchy1"/>
    <dgm:cxn modelId="{285609DE-2B40-4C6C-8896-BD728682594D}" type="presOf" srcId="{E3528E55-3803-4C83-8863-DDEA46409C6A}" destId="{F411B046-D72E-4D8A-A85E-FD930A0036CE}" srcOrd="0" destOrd="0" presId="urn:microsoft.com/office/officeart/2005/8/layout/hierarchy1"/>
    <dgm:cxn modelId="{578DB833-AC48-4DA8-A9D0-FFE42DD6D12F}" type="presOf" srcId="{0AD8FB51-EF55-4448-AA15-B6269A69612E}" destId="{F1EBDDF5-2EAE-437A-B9E1-0EF712DA7C74}" srcOrd="0" destOrd="0" presId="urn:microsoft.com/office/officeart/2005/8/layout/hierarchy1"/>
    <dgm:cxn modelId="{E0C2A9CE-EDAF-4184-81D4-E06970C04C8A}" type="presOf" srcId="{DB959AC5-59B6-4958-8D6B-CC72AA05E771}" destId="{50D66636-600C-4F2C-AE04-32A9BA9FC0FD}" srcOrd="0" destOrd="0" presId="urn:microsoft.com/office/officeart/2005/8/layout/hierarchy1"/>
    <dgm:cxn modelId="{95C98818-B6B5-4F89-BCE0-9822BF954F10}" type="presOf" srcId="{2B75CCC4-E123-48A9-94E5-1F78D22BF338}" destId="{1771A425-7941-4AFD-9A1A-C4B566DFD9E6}" srcOrd="0" destOrd="0" presId="urn:microsoft.com/office/officeart/2005/8/layout/hierarchy1"/>
    <dgm:cxn modelId="{C908354A-46DF-405E-B0AC-DE730E4E191B}" srcId="{140E1334-F586-4166-8438-466F88EBCDA9}" destId="{0AD8FB51-EF55-4448-AA15-B6269A69612E}" srcOrd="0" destOrd="0" parTransId="{BAE30FF7-1504-41AF-AC17-FED1729FF754}" sibTransId="{1CED62A1-57D0-4728-92CC-5074F7A30B2A}"/>
    <dgm:cxn modelId="{26CBC003-7F29-4322-857D-83909649D303}" type="presParOf" srcId="{7137309A-9031-4F74-9479-B1D83AD4D15D}" destId="{7ADF3942-10AA-4C70-B92F-B017A0BA0CD1}" srcOrd="0" destOrd="0" presId="urn:microsoft.com/office/officeart/2005/8/layout/hierarchy1"/>
    <dgm:cxn modelId="{37BA7B04-E150-4812-9DA4-98BAE746DDF7}" type="presParOf" srcId="{7ADF3942-10AA-4C70-B92F-B017A0BA0CD1}" destId="{EF1E85C4-4702-4F4A-8A89-DE2CD92FEB96}" srcOrd="0" destOrd="0" presId="urn:microsoft.com/office/officeart/2005/8/layout/hierarchy1"/>
    <dgm:cxn modelId="{8F14A94B-BCBE-4368-AEAC-BC70BDC8C7E5}" type="presParOf" srcId="{EF1E85C4-4702-4F4A-8A89-DE2CD92FEB96}" destId="{3C79B95B-0E4D-4EF2-B4FA-2010339EA303}" srcOrd="0" destOrd="0" presId="urn:microsoft.com/office/officeart/2005/8/layout/hierarchy1"/>
    <dgm:cxn modelId="{5269313A-05D7-4664-BC8F-00677CEFDBD8}" type="presParOf" srcId="{EF1E85C4-4702-4F4A-8A89-DE2CD92FEB96}" destId="{4558513B-80FE-43E1-8176-77B6B2E0D7A6}" srcOrd="1" destOrd="0" presId="urn:microsoft.com/office/officeart/2005/8/layout/hierarchy1"/>
    <dgm:cxn modelId="{8584AE6D-E25A-492C-8A27-1DD764E525AF}" type="presParOf" srcId="{7ADF3942-10AA-4C70-B92F-B017A0BA0CD1}" destId="{1A4A83B9-2F3B-4F87-8738-430E5017E55D}" srcOrd="1" destOrd="0" presId="urn:microsoft.com/office/officeart/2005/8/layout/hierarchy1"/>
    <dgm:cxn modelId="{75FF50E1-2CB1-43D0-AAD3-7E45A9FE3548}" type="presParOf" srcId="{1A4A83B9-2F3B-4F87-8738-430E5017E55D}" destId="{F056A35F-DEB3-4B7A-9869-F45B2530DC17}" srcOrd="0" destOrd="0" presId="urn:microsoft.com/office/officeart/2005/8/layout/hierarchy1"/>
    <dgm:cxn modelId="{2E446304-1E5F-46E0-9822-3C15D2FA232B}" type="presParOf" srcId="{1A4A83B9-2F3B-4F87-8738-430E5017E55D}" destId="{816DD2D4-C100-468D-A8FF-7961776B917E}" srcOrd="1" destOrd="0" presId="urn:microsoft.com/office/officeart/2005/8/layout/hierarchy1"/>
    <dgm:cxn modelId="{AA2ED167-2D27-4768-9DE0-A3BABD22B88C}" type="presParOf" srcId="{816DD2D4-C100-468D-A8FF-7961776B917E}" destId="{C208087F-4392-4604-B049-A52ABD8B89BD}" srcOrd="0" destOrd="0" presId="urn:microsoft.com/office/officeart/2005/8/layout/hierarchy1"/>
    <dgm:cxn modelId="{7D53E152-5F0F-428B-A8AF-7B73DE4D2555}" type="presParOf" srcId="{C208087F-4392-4604-B049-A52ABD8B89BD}" destId="{4630643C-6DCA-497B-885E-EAE701C3F3EE}" srcOrd="0" destOrd="0" presId="urn:microsoft.com/office/officeart/2005/8/layout/hierarchy1"/>
    <dgm:cxn modelId="{50767660-4C3A-4B52-B297-6901E6E4746A}" type="presParOf" srcId="{C208087F-4392-4604-B049-A52ABD8B89BD}" destId="{F1EBDDF5-2EAE-437A-B9E1-0EF712DA7C74}" srcOrd="1" destOrd="0" presId="urn:microsoft.com/office/officeart/2005/8/layout/hierarchy1"/>
    <dgm:cxn modelId="{664EB7B3-7323-4CD5-A93F-CEB18C17EA6F}" type="presParOf" srcId="{816DD2D4-C100-468D-A8FF-7961776B917E}" destId="{D05217FB-D2C2-482A-887C-68457853708F}" srcOrd="1" destOrd="0" presId="urn:microsoft.com/office/officeart/2005/8/layout/hierarchy1"/>
    <dgm:cxn modelId="{9100BA47-C6B8-4F3D-8E56-2FE58FCA64CE}" type="presParOf" srcId="{D05217FB-D2C2-482A-887C-68457853708F}" destId="{00B7A8B8-2B7E-4DD7-8C36-01B4A463E4DD}" srcOrd="0" destOrd="0" presId="urn:microsoft.com/office/officeart/2005/8/layout/hierarchy1"/>
    <dgm:cxn modelId="{4286CD34-383E-4C0D-8885-D78BC5A55850}" type="presParOf" srcId="{D05217FB-D2C2-482A-887C-68457853708F}" destId="{110EA405-3B2A-4866-9AC9-576564B94A14}" srcOrd="1" destOrd="0" presId="urn:microsoft.com/office/officeart/2005/8/layout/hierarchy1"/>
    <dgm:cxn modelId="{854B5C71-F9E9-4192-B538-49C888126066}" type="presParOf" srcId="{110EA405-3B2A-4866-9AC9-576564B94A14}" destId="{7001448C-F707-4A4D-BC98-B775F168E341}" srcOrd="0" destOrd="0" presId="urn:microsoft.com/office/officeart/2005/8/layout/hierarchy1"/>
    <dgm:cxn modelId="{D0937C01-85F5-41D5-A9F8-495BCC3F0076}" type="presParOf" srcId="{7001448C-F707-4A4D-BC98-B775F168E341}" destId="{149AB64B-7F68-4C3B-8261-5C80677D2BDF}" srcOrd="0" destOrd="0" presId="urn:microsoft.com/office/officeart/2005/8/layout/hierarchy1"/>
    <dgm:cxn modelId="{4DCE8EA9-73AA-48AA-98FB-C37E70A7B18C}" type="presParOf" srcId="{7001448C-F707-4A4D-BC98-B775F168E341}" destId="{BC4A0051-A457-4C82-A8FF-45E1391902D0}" srcOrd="1" destOrd="0" presId="urn:microsoft.com/office/officeart/2005/8/layout/hierarchy1"/>
    <dgm:cxn modelId="{73E5A157-BA63-4FD3-8266-193A9790942E}" type="presParOf" srcId="{110EA405-3B2A-4866-9AC9-576564B94A14}" destId="{80915690-93A3-45BF-82CA-AA272EE5C6A7}" srcOrd="1" destOrd="0" presId="urn:microsoft.com/office/officeart/2005/8/layout/hierarchy1"/>
    <dgm:cxn modelId="{51297378-9756-4479-88B1-46B338ABF476}" type="presParOf" srcId="{D05217FB-D2C2-482A-887C-68457853708F}" destId="{50D66636-600C-4F2C-AE04-32A9BA9FC0FD}" srcOrd="2" destOrd="0" presId="urn:microsoft.com/office/officeart/2005/8/layout/hierarchy1"/>
    <dgm:cxn modelId="{7BE0A6E8-D971-4E27-AA8F-E70D87BC83DE}" type="presParOf" srcId="{D05217FB-D2C2-482A-887C-68457853708F}" destId="{589878F7-2932-441F-A5CA-4A645C075115}" srcOrd="3" destOrd="0" presId="urn:microsoft.com/office/officeart/2005/8/layout/hierarchy1"/>
    <dgm:cxn modelId="{C0FC9BF0-9FC2-45EC-9016-7285B67934D5}" type="presParOf" srcId="{589878F7-2932-441F-A5CA-4A645C075115}" destId="{2028F67E-C0DC-4373-A1CE-4846C1525814}" srcOrd="0" destOrd="0" presId="urn:microsoft.com/office/officeart/2005/8/layout/hierarchy1"/>
    <dgm:cxn modelId="{DA9027DD-CA39-44C2-8B8C-21DBAFF4A975}" type="presParOf" srcId="{2028F67E-C0DC-4373-A1CE-4846C1525814}" destId="{297E21DB-C38A-405A-B3BC-9F0CA9FEB3B6}" srcOrd="0" destOrd="0" presId="urn:microsoft.com/office/officeart/2005/8/layout/hierarchy1"/>
    <dgm:cxn modelId="{B641CB7C-DC04-47F1-87F7-CBD341F3A252}" type="presParOf" srcId="{2028F67E-C0DC-4373-A1CE-4846C1525814}" destId="{5803762F-12F2-4EF6-B160-739D3E3385A3}" srcOrd="1" destOrd="0" presId="urn:microsoft.com/office/officeart/2005/8/layout/hierarchy1"/>
    <dgm:cxn modelId="{AE4963AF-7DF0-4E43-979C-57259F7C4FB3}" type="presParOf" srcId="{589878F7-2932-441F-A5CA-4A645C075115}" destId="{4C1591EF-6664-4CD3-9BFC-666EA0BA9780}" srcOrd="1" destOrd="0" presId="urn:microsoft.com/office/officeart/2005/8/layout/hierarchy1"/>
    <dgm:cxn modelId="{F90C0956-58EC-454B-A513-4E5251B36A86}" type="presParOf" srcId="{D05217FB-D2C2-482A-887C-68457853708F}" destId="{F411B046-D72E-4D8A-A85E-FD930A0036CE}" srcOrd="4" destOrd="0" presId="urn:microsoft.com/office/officeart/2005/8/layout/hierarchy1"/>
    <dgm:cxn modelId="{877E2969-BAEB-480C-935D-B9C4079CABA2}" type="presParOf" srcId="{D05217FB-D2C2-482A-887C-68457853708F}" destId="{2939943F-A8EB-4961-92B1-EEBC7DF25A78}" srcOrd="5" destOrd="0" presId="urn:microsoft.com/office/officeart/2005/8/layout/hierarchy1"/>
    <dgm:cxn modelId="{B391B470-4E57-4D39-A8CA-5E9171B109A1}" type="presParOf" srcId="{2939943F-A8EB-4961-92B1-EEBC7DF25A78}" destId="{408C9C9C-9885-4432-95DE-31ABDF5ED355}" srcOrd="0" destOrd="0" presId="urn:microsoft.com/office/officeart/2005/8/layout/hierarchy1"/>
    <dgm:cxn modelId="{8FBF99E0-DC6F-4D86-892D-FEB486CE2C0D}" type="presParOf" srcId="{408C9C9C-9885-4432-95DE-31ABDF5ED355}" destId="{59CF847D-ECEF-479F-A958-A74E52095F4C}" srcOrd="0" destOrd="0" presId="urn:microsoft.com/office/officeart/2005/8/layout/hierarchy1"/>
    <dgm:cxn modelId="{C8835C52-B351-4585-AC1C-10CB367276E0}" type="presParOf" srcId="{408C9C9C-9885-4432-95DE-31ABDF5ED355}" destId="{6E35C332-39E0-40D5-BFCE-9FB5B94B06B8}" srcOrd="1" destOrd="0" presId="urn:microsoft.com/office/officeart/2005/8/layout/hierarchy1"/>
    <dgm:cxn modelId="{F2906E95-FB9D-4ACB-B68B-2CECDB8AF6FE}" type="presParOf" srcId="{2939943F-A8EB-4961-92B1-EEBC7DF25A78}" destId="{97A7855E-9BD9-46CA-B3E1-4960BFAE8C4A}" srcOrd="1" destOrd="0" presId="urn:microsoft.com/office/officeart/2005/8/layout/hierarchy1"/>
    <dgm:cxn modelId="{5219AF09-89D1-492A-9A7D-0AFF5CE8ACA9}" type="presParOf" srcId="{D05217FB-D2C2-482A-887C-68457853708F}" destId="{194A9250-8DE5-4B54-97B0-1C9042DA6FB1}" srcOrd="6" destOrd="0" presId="urn:microsoft.com/office/officeart/2005/8/layout/hierarchy1"/>
    <dgm:cxn modelId="{FFDA1D45-527F-4C25-AE8E-7A31116EDB64}" type="presParOf" srcId="{D05217FB-D2C2-482A-887C-68457853708F}" destId="{F247F4F8-E47F-48BD-8008-D88EA23F2836}" srcOrd="7" destOrd="0" presId="urn:microsoft.com/office/officeart/2005/8/layout/hierarchy1"/>
    <dgm:cxn modelId="{678667C0-00EA-45A0-BD9D-8CF0383CA8E3}" type="presParOf" srcId="{F247F4F8-E47F-48BD-8008-D88EA23F2836}" destId="{1EFE44DB-6741-4615-8192-302DA2930BB9}" srcOrd="0" destOrd="0" presId="urn:microsoft.com/office/officeart/2005/8/layout/hierarchy1"/>
    <dgm:cxn modelId="{A5622882-22BE-4A88-BC76-49E735302CCA}" type="presParOf" srcId="{1EFE44DB-6741-4615-8192-302DA2930BB9}" destId="{AC961C2C-5AC8-4873-9A47-1079FBD5CC63}" srcOrd="0" destOrd="0" presId="urn:microsoft.com/office/officeart/2005/8/layout/hierarchy1"/>
    <dgm:cxn modelId="{0671D2F8-D4BE-47AF-ABC2-A9DC24A2E95B}" type="presParOf" srcId="{1EFE44DB-6741-4615-8192-302DA2930BB9}" destId="{4080C26A-53C5-497E-A08F-042F64FAE701}" srcOrd="1" destOrd="0" presId="urn:microsoft.com/office/officeart/2005/8/layout/hierarchy1"/>
    <dgm:cxn modelId="{594C9826-3A53-4425-B6B2-7CED1C0A2ED2}" type="presParOf" srcId="{F247F4F8-E47F-48BD-8008-D88EA23F2836}" destId="{EE0E5298-55DB-4C96-8CC3-704D504209EB}" srcOrd="1" destOrd="0" presId="urn:microsoft.com/office/officeart/2005/8/layout/hierarchy1"/>
    <dgm:cxn modelId="{04EC7ECA-8EE8-4DF1-8006-7385830BD038}" type="presParOf" srcId="{1A4A83B9-2F3B-4F87-8738-430E5017E55D}" destId="{CB640C2B-0749-427D-8701-6668C5D7E8F4}" srcOrd="2" destOrd="0" presId="urn:microsoft.com/office/officeart/2005/8/layout/hierarchy1"/>
    <dgm:cxn modelId="{CBD3055E-6740-41CA-9140-98AF0300EB93}" type="presParOf" srcId="{1A4A83B9-2F3B-4F87-8738-430E5017E55D}" destId="{081CAFD7-0700-4735-92B6-74B0FD9E94C5}" srcOrd="3" destOrd="0" presId="urn:microsoft.com/office/officeart/2005/8/layout/hierarchy1"/>
    <dgm:cxn modelId="{7C27F047-228E-4D56-AEF5-006D303CEA4A}" type="presParOf" srcId="{081CAFD7-0700-4735-92B6-74B0FD9E94C5}" destId="{6FD1A413-939C-4AAE-BCF1-162DBFC6B79C}" srcOrd="0" destOrd="0" presId="urn:microsoft.com/office/officeart/2005/8/layout/hierarchy1"/>
    <dgm:cxn modelId="{078156C5-43F9-48DB-9893-5508D7609E4E}" type="presParOf" srcId="{6FD1A413-939C-4AAE-BCF1-162DBFC6B79C}" destId="{AB9FB9EA-833F-435C-A05D-A196F8C21D2E}" srcOrd="0" destOrd="0" presId="urn:microsoft.com/office/officeart/2005/8/layout/hierarchy1"/>
    <dgm:cxn modelId="{AAF95229-7548-4E54-9D82-85F4273AC5B9}" type="presParOf" srcId="{6FD1A413-939C-4AAE-BCF1-162DBFC6B79C}" destId="{1771A425-7941-4AFD-9A1A-C4B566DFD9E6}" srcOrd="1" destOrd="0" presId="urn:microsoft.com/office/officeart/2005/8/layout/hierarchy1"/>
    <dgm:cxn modelId="{095929CB-67D3-44EC-86F3-0784A0FB4549}" type="presParOf" srcId="{081CAFD7-0700-4735-92B6-74B0FD9E94C5}" destId="{60E31EE5-BD93-4DFB-BB86-12AD320EA483}" srcOrd="1" destOrd="0" presId="urn:microsoft.com/office/officeart/2005/8/layout/hierarchy1"/>
    <dgm:cxn modelId="{4424E580-0CE5-46B4-A92A-3D66CEE0EA99}" type="presParOf" srcId="{60E31EE5-BD93-4DFB-BB86-12AD320EA483}" destId="{3FBE5F66-209A-46AF-9819-F505B5C2152A}" srcOrd="0" destOrd="0" presId="urn:microsoft.com/office/officeart/2005/8/layout/hierarchy1"/>
    <dgm:cxn modelId="{72205831-061A-4AD9-A9B0-C434E64B6F94}" type="presParOf" srcId="{60E31EE5-BD93-4DFB-BB86-12AD320EA483}" destId="{BCD9C7F7-66E6-4044-8AF6-DC22335804DD}" srcOrd="1" destOrd="0" presId="urn:microsoft.com/office/officeart/2005/8/layout/hierarchy1"/>
    <dgm:cxn modelId="{A6E14171-9ACF-473A-B5D1-C03583785BB9}" type="presParOf" srcId="{BCD9C7F7-66E6-4044-8AF6-DC22335804DD}" destId="{916BA564-6401-4B7E-89E9-746D2C521533}" srcOrd="0" destOrd="0" presId="urn:microsoft.com/office/officeart/2005/8/layout/hierarchy1"/>
    <dgm:cxn modelId="{FB803C50-C2D4-4353-B849-19B43A1CF55E}" type="presParOf" srcId="{916BA564-6401-4B7E-89E9-746D2C521533}" destId="{ED05B06B-DBC1-469E-A160-59CF4BD42225}" srcOrd="0" destOrd="0" presId="urn:microsoft.com/office/officeart/2005/8/layout/hierarchy1"/>
    <dgm:cxn modelId="{C5286563-04C9-45FB-BC1E-0C82073BDC33}" type="presParOf" srcId="{916BA564-6401-4B7E-89E9-746D2C521533}" destId="{61769114-7144-4F28-935F-3133384D00F4}" srcOrd="1" destOrd="0" presId="urn:microsoft.com/office/officeart/2005/8/layout/hierarchy1"/>
    <dgm:cxn modelId="{18D283BC-979A-4C1B-86A7-827BADEF033F}" type="presParOf" srcId="{BCD9C7F7-66E6-4044-8AF6-DC22335804DD}" destId="{AEB91DFA-53A8-4906-B143-4B37A1F13AB5}" srcOrd="1" destOrd="0" presId="urn:microsoft.com/office/officeart/2005/8/layout/hierarchy1"/>
    <dgm:cxn modelId="{E3C55D0B-3043-4D0D-93B5-3699A6298AEA}" type="presParOf" srcId="{60E31EE5-BD93-4DFB-BB86-12AD320EA483}" destId="{2C846AEE-13D0-4679-BE3F-12B5DF95CDC2}" srcOrd="2" destOrd="0" presId="urn:microsoft.com/office/officeart/2005/8/layout/hierarchy1"/>
    <dgm:cxn modelId="{7E32E9D4-135F-4EFE-B522-EDA8C9227F7B}" type="presParOf" srcId="{60E31EE5-BD93-4DFB-BB86-12AD320EA483}" destId="{80CBFC38-A96E-45E2-B0BD-FA3D186CABCE}" srcOrd="3" destOrd="0" presId="urn:microsoft.com/office/officeart/2005/8/layout/hierarchy1"/>
    <dgm:cxn modelId="{3CF9428C-ECBE-4352-976C-A467F576EC2A}" type="presParOf" srcId="{80CBFC38-A96E-45E2-B0BD-FA3D186CABCE}" destId="{92CFCF7F-05EE-4B8B-8B36-C3CD1597CE77}" srcOrd="0" destOrd="0" presId="urn:microsoft.com/office/officeart/2005/8/layout/hierarchy1"/>
    <dgm:cxn modelId="{00E93854-A2AD-4480-A750-834C5803AB39}" type="presParOf" srcId="{92CFCF7F-05EE-4B8B-8B36-C3CD1597CE77}" destId="{8596CBB7-8A89-480C-99A0-F006A6A1C5E7}" srcOrd="0" destOrd="0" presId="urn:microsoft.com/office/officeart/2005/8/layout/hierarchy1"/>
    <dgm:cxn modelId="{7442D1AE-66C1-46FF-82CA-9661B800B2BA}" type="presParOf" srcId="{92CFCF7F-05EE-4B8B-8B36-C3CD1597CE77}" destId="{ECDF9F72-F32E-4666-97B2-BAA4D5962F4C}" srcOrd="1" destOrd="0" presId="urn:microsoft.com/office/officeart/2005/8/layout/hierarchy1"/>
    <dgm:cxn modelId="{A4E4768C-AA0A-4F11-B6EA-02E472293E56}" type="presParOf" srcId="{80CBFC38-A96E-45E2-B0BD-FA3D186CABCE}" destId="{9C1C6E82-A331-4D78-BE65-6AF7FE9BBA44}" srcOrd="1" destOrd="0" presId="urn:microsoft.com/office/officeart/2005/8/layout/hierarchy1"/>
    <dgm:cxn modelId="{489023B6-9936-4DBF-A1F9-76E5D021D116}" type="presParOf" srcId="{60E31EE5-BD93-4DFB-BB86-12AD320EA483}" destId="{A8983684-4426-4541-9AE0-90105161CCD4}" srcOrd="4" destOrd="0" presId="urn:microsoft.com/office/officeart/2005/8/layout/hierarchy1"/>
    <dgm:cxn modelId="{8A013FCE-6E88-4669-8674-567C3709C98C}" type="presParOf" srcId="{60E31EE5-BD93-4DFB-BB86-12AD320EA483}" destId="{A22A8168-1864-4996-BA37-2405FBF3E688}" srcOrd="5" destOrd="0" presId="urn:microsoft.com/office/officeart/2005/8/layout/hierarchy1"/>
    <dgm:cxn modelId="{2D2434D8-4AD2-4BA3-B1EC-AA8B29AF7FD7}" type="presParOf" srcId="{A22A8168-1864-4996-BA37-2405FBF3E688}" destId="{17315672-F965-461A-8F05-BEF50DD5FFFD}" srcOrd="0" destOrd="0" presId="urn:microsoft.com/office/officeart/2005/8/layout/hierarchy1"/>
    <dgm:cxn modelId="{4432EBA0-3294-438B-9CA6-FF14CFC971C7}" type="presParOf" srcId="{17315672-F965-461A-8F05-BEF50DD5FFFD}" destId="{64B22257-823D-4020-AE88-DD95E199F078}" srcOrd="0" destOrd="0" presId="urn:microsoft.com/office/officeart/2005/8/layout/hierarchy1"/>
    <dgm:cxn modelId="{6D937768-7E6F-418D-8574-8C3E96DD14F3}" type="presParOf" srcId="{17315672-F965-461A-8F05-BEF50DD5FFFD}" destId="{68C03BE3-C2F6-464D-9440-A158C27A425C}" srcOrd="1" destOrd="0" presId="urn:microsoft.com/office/officeart/2005/8/layout/hierarchy1"/>
    <dgm:cxn modelId="{28E75D7B-A92B-4F49-BC64-D4356024F8C6}" type="presParOf" srcId="{A22A8168-1864-4996-BA37-2405FBF3E688}" destId="{FABC24FC-7B57-4985-B1C6-D6D14CE6F7E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CADE97-C772-4A79-830B-C345B17B559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97EAF5C8-7549-4597-880F-818F104EBC1B}">
      <dgm:prSet phldrT="[Text]" custT="1"/>
      <dgm:spPr/>
      <dgm:t>
        <a:bodyPr/>
        <a:lstStyle/>
        <a:p>
          <a:pPr rtl="1"/>
          <a:r>
            <a:rPr lang="ar-EG" sz="2400" b="1" dirty="0" smtClean="0"/>
            <a:t>الطريقه غير  المباشره (الخريطه الكنتوريه)</a:t>
          </a:r>
          <a:endParaRPr lang="en-US" sz="2400" b="1" dirty="0"/>
        </a:p>
      </dgm:t>
    </dgm:pt>
    <dgm:pt modelId="{B1D958CC-9777-4C0B-8A3C-D84DFF298587}" type="parTrans" cxnId="{02E16B7F-3C73-4BE1-A734-377C21FB262B}">
      <dgm:prSet/>
      <dgm:spPr/>
      <dgm:t>
        <a:bodyPr/>
        <a:lstStyle/>
        <a:p>
          <a:endParaRPr lang="en-US" sz="2400" b="1"/>
        </a:p>
      </dgm:t>
    </dgm:pt>
    <dgm:pt modelId="{35C734DE-F2F3-46C2-B8E8-417A15B6E0F7}" type="sibTrans" cxnId="{02E16B7F-3C73-4BE1-A734-377C21FB262B}">
      <dgm:prSet/>
      <dgm:spPr/>
      <dgm:t>
        <a:bodyPr/>
        <a:lstStyle/>
        <a:p>
          <a:endParaRPr lang="en-US" sz="2400" b="1"/>
        </a:p>
      </dgm:t>
    </dgm:pt>
    <dgm:pt modelId="{12D35073-C465-49BF-B5E6-0E9527102E8D}">
      <dgm:prSet phldrT="[Text]" custT="1"/>
      <dgm:spPr/>
      <dgm:t>
        <a:bodyPr/>
        <a:lstStyle/>
        <a:p>
          <a:r>
            <a:rPr lang="ar-EG" sz="2400" b="1" dirty="0" smtClean="0"/>
            <a:t>قياس المسافه الأفقيه</a:t>
          </a:r>
          <a:endParaRPr lang="en-US" sz="2400" b="1" dirty="0"/>
        </a:p>
      </dgm:t>
    </dgm:pt>
    <dgm:pt modelId="{67F9DCC1-7E21-4096-9E95-FD96382E323C}" type="parTrans" cxnId="{9939C514-1119-4BC6-A5C2-015275F47BDE}">
      <dgm:prSet/>
      <dgm:spPr/>
      <dgm:t>
        <a:bodyPr/>
        <a:lstStyle/>
        <a:p>
          <a:endParaRPr lang="en-US" sz="2400" b="1"/>
        </a:p>
      </dgm:t>
    </dgm:pt>
    <dgm:pt modelId="{94100160-6FF8-42EF-BC32-79820A29E453}" type="sibTrans" cxnId="{9939C514-1119-4BC6-A5C2-015275F47BDE}">
      <dgm:prSet/>
      <dgm:spPr/>
      <dgm:t>
        <a:bodyPr/>
        <a:lstStyle/>
        <a:p>
          <a:endParaRPr lang="en-US" sz="2400" b="1"/>
        </a:p>
      </dgm:t>
    </dgm:pt>
    <dgm:pt modelId="{C90E0E61-3BCE-432F-8F48-EDE54D424C85}">
      <dgm:prSet phldrT="[Text]" custT="1"/>
      <dgm:spPr/>
      <dgm:t>
        <a:bodyPr/>
        <a:lstStyle/>
        <a:p>
          <a:r>
            <a:rPr lang="ar-EG" sz="2400" b="1" dirty="0" smtClean="0"/>
            <a:t>قياس الفاصل الرأسى</a:t>
          </a:r>
          <a:endParaRPr lang="en-US" sz="2400" b="1" dirty="0"/>
        </a:p>
      </dgm:t>
    </dgm:pt>
    <dgm:pt modelId="{6869FD4E-B7B8-4958-AD5C-21D0FBFC3ECC}" type="parTrans" cxnId="{E2F1AE96-6ACB-4510-A5BD-C2D8BD2EAC83}">
      <dgm:prSet/>
      <dgm:spPr/>
      <dgm:t>
        <a:bodyPr/>
        <a:lstStyle/>
        <a:p>
          <a:endParaRPr lang="en-US" sz="2400" b="1"/>
        </a:p>
      </dgm:t>
    </dgm:pt>
    <dgm:pt modelId="{44504572-FFF8-4390-9244-A3BCA926C825}" type="sibTrans" cxnId="{E2F1AE96-6ACB-4510-A5BD-C2D8BD2EAC83}">
      <dgm:prSet/>
      <dgm:spPr/>
      <dgm:t>
        <a:bodyPr/>
        <a:lstStyle/>
        <a:p>
          <a:endParaRPr lang="en-US" sz="2400" b="1"/>
        </a:p>
      </dgm:t>
    </dgm:pt>
    <dgm:pt modelId="{68989146-FD2C-4985-BC50-4B944FF5DCF8}">
      <dgm:prSet phldrT="[Text]" custT="1"/>
      <dgm:spPr/>
      <dgm:t>
        <a:bodyPr/>
        <a:lstStyle/>
        <a:p>
          <a:r>
            <a:rPr lang="ar-EG" sz="2400" b="1" dirty="0" smtClean="0"/>
            <a:t>الطريقه المباشره</a:t>
          </a:r>
        </a:p>
        <a:p>
          <a:r>
            <a:rPr lang="ar-EG" sz="2400" b="1" dirty="0" smtClean="0"/>
            <a:t>(الدراسه الميدانيه)</a:t>
          </a:r>
        </a:p>
        <a:p>
          <a:endParaRPr lang="en-US" sz="2400" b="1" dirty="0"/>
        </a:p>
      </dgm:t>
    </dgm:pt>
    <dgm:pt modelId="{867651E8-7A52-4B36-BBBA-DC6149B7C183}" type="parTrans" cxnId="{917FD511-B051-4E28-A35F-BD4323378E39}">
      <dgm:prSet/>
      <dgm:spPr/>
      <dgm:t>
        <a:bodyPr/>
        <a:lstStyle/>
        <a:p>
          <a:endParaRPr lang="en-US" sz="2400" b="1"/>
        </a:p>
      </dgm:t>
    </dgm:pt>
    <dgm:pt modelId="{2E2F0BA2-02D8-4668-ADD3-F0D74AA9DFB9}" type="sibTrans" cxnId="{917FD511-B051-4E28-A35F-BD4323378E39}">
      <dgm:prSet/>
      <dgm:spPr/>
      <dgm:t>
        <a:bodyPr/>
        <a:lstStyle/>
        <a:p>
          <a:endParaRPr lang="en-US" sz="2400" b="1"/>
        </a:p>
      </dgm:t>
    </dgm:pt>
    <dgm:pt modelId="{497F2BC5-FA1E-4438-91B6-E343CD3EEA2F}">
      <dgm:prSet phldrT="[Text]" custT="1"/>
      <dgm:spPr/>
      <dgm:t>
        <a:bodyPr/>
        <a:lstStyle/>
        <a:p>
          <a:r>
            <a:rPr lang="ar-EG" sz="2400" b="1" dirty="0" smtClean="0"/>
            <a:t>قياس المسافه الأفقيه</a:t>
          </a:r>
          <a:endParaRPr lang="en-US" sz="2400" b="1" dirty="0"/>
        </a:p>
      </dgm:t>
    </dgm:pt>
    <dgm:pt modelId="{F3DC22D7-E74B-45E2-BA9B-3726D41B08D0}" type="parTrans" cxnId="{669DAFF2-7B2B-48F3-9E38-BE42EDC3A410}">
      <dgm:prSet/>
      <dgm:spPr/>
      <dgm:t>
        <a:bodyPr/>
        <a:lstStyle/>
        <a:p>
          <a:endParaRPr lang="en-US" sz="2400" b="1"/>
        </a:p>
      </dgm:t>
    </dgm:pt>
    <dgm:pt modelId="{8FC1B0E7-EBC6-4C19-B8C7-F3F4805B7045}" type="sibTrans" cxnId="{669DAFF2-7B2B-48F3-9E38-BE42EDC3A410}">
      <dgm:prSet/>
      <dgm:spPr/>
      <dgm:t>
        <a:bodyPr/>
        <a:lstStyle/>
        <a:p>
          <a:endParaRPr lang="en-US" sz="2400" b="1"/>
        </a:p>
      </dgm:t>
    </dgm:pt>
    <dgm:pt modelId="{A14B1D71-D742-4E37-9022-52D93D9091B3}">
      <dgm:prSet phldrT="[Text]" custT="1"/>
      <dgm:spPr/>
      <dgm:t>
        <a:bodyPr/>
        <a:lstStyle/>
        <a:p>
          <a:r>
            <a:rPr lang="ar-EG" sz="2400" b="1" dirty="0" smtClean="0"/>
            <a:t>قياس الفاصل الرأسى</a:t>
          </a:r>
          <a:endParaRPr lang="en-US" sz="2400" b="1" dirty="0"/>
        </a:p>
      </dgm:t>
    </dgm:pt>
    <dgm:pt modelId="{65CD37F9-59FB-44D0-9727-6938EFE67D10}" type="parTrans" cxnId="{1422BBBE-294F-4FAE-9549-7B85531F60C6}">
      <dgm:prSet/>
      <dgm:spPr/>
      <dgm:t>
        <a:bodyPr/>
        <a:lstStyle/>
        <a:p>
          <a:endParaRPr lang="en-US" sz="2400" b="1"/>
        </a:p>
      </dgm:t>
    </dgm:pt>
    <dgm:pt modelId="{1E6D8942-3113-4ECE-AE5E-46243BD98FF5}" type="sibTrans" cxnId="{1422BBBE-294F-4FAE-9549-7B85531F60C6}">
      <dgm:prSet/>
      <dgm:spPr/>
      <dgm:t>
        <a:bodyPr/>
        <a:lstStyle/>
        <a:p>
          <a:endParaRPr lang="en-US" sz="2400" b="1"/>
        </a:p>
      </dgm:t>
    </dgm:pt>
    <dgm:pt modelId="{174794FC-A665-46D3-AD65-7718391D96E7}" type="pres">
      <dgm:prSet presAssocID="{BECADE97-C772-4A79-830B-C345B17B5599}" presName="diagram" presStyleCnt="0">
        <dgm:presLayoutVars>
          <dgm:chPref val="1"/>
          <dgm:dir/>
          <dgm:animOne val="branch"/>
          <dgm:animLvl val="lvl"/>
          <dgm:resizeHandles/>
        </dgm:presLayoutVars>
      </dgm:prSet>
      <dgm:spPr/>
      <dgm:t>
        <a:bodyPr/>
        <a:lstStyle/>
        <a:p>
          <a:endParaRPr lang="en-US"/>
        </a:p>
      </dgm:t>
    </dgm:pt>
    <dgm:pt modelId="{BE58280F-D9DD-4C7C-942B-D49191A4134A}" type="pres">
      <dgm:prSet presAssocID="{97EAF5C8-7549-4597-880F-818F104EBC1B}" presName="root" presStyleCnt="0"/>
      <dgm:spPr/>
    </dgm:pt>
    <dgm:pt modelId="{461DF2EF-E8F1-43F1-9026-7CDD7EAFF165}" type="pres">
      <dgm:prSet presAssocID="{97EAF5C8-7549-4597-880F-818F104EBC1B}" presName="rootComposite" presStyleCnt="0"/>
      <dgm:spPr/>
    </dgm:pt>
    <dgm:pt modelId="{353F83F3-2AB8-4F24-9699-D926CAC39A82}" type="pres">
      <dgm:prSet presAssocID="{97EAF5C8-7549-4597-880F-818F104EBC1B}" presName="rootText" presStyleLbl="node1" presStyleIdx="0" presStyleCnt="2"/>
      <dgm:spPr/>
      <dgm:t>
        <a:bodyPr/>
        <a:lstStyle/>
        <a:p>
          <a:endParaRPr lang="en-US"/>
        </a:p>
      </dgm:t>
    </dgm:pt>
    <dgm:pt modelId="{A14148F1-F4C4-4C25-9029-5F3415658C4D}" type="pres">
      <dgm:prSet presAssocID="{97EAF5C8-7549-4597-880F-818F104EBC1B}" presName="rootConnector" presStyleLbl="node1" presStyleIdx="0" presStyleCnt="2"/>
      <dgm:spPr/>
      <dgm:t>
        <a:bodyPr/>
        <a:lstStyle/>
        <a:p>
          <a:endParaRPr lang="en-US"/>
        </a:p>
      </dgm:t>
    </dgm:pt>
    <dgm:pt modelId="{8B6BD5DB-9D75-45B2-9645-1976C5BE2028}" type="pres">
      <dgm:prSet presAssocID="{97EAF5C8-7549-4597-880F-818F104EBC1B}" presName="childShape" presStyleCnt="0"/>
      <dgm:spPr/>
    </dgm:pt>
    <dgm:pt modelId="{91D2469D-F991-44AD-BBDA-ABE929AA29D5}" type="pres">
      <dgm:prSet presAssocID="{67F9DCC1-7E21-4096-9E95-FD96382E323C}" presName="Name13" presStyleLbl="parChTrans1D2" presStyleIdx="0" presStyleCnt="4"/>
      <dgm:spPr/>
      <dgm:t>
        <a:bodyPr/>
        <a:lstStyle/>
        <a:p>
          <a:endParaRPr lang="en-US"/>
        </a:p>
      </dgm:t>
    </dgm:pt>
    <dgm:pt modelId="{01329842-92AA-46BB-B0CF-21C3BDADF41B}" type="pres">
      <dgm:prSet presAssocID="{12D35073-C465-49BF-B5E6-0E9527102E8D}" presName="childText" presStyleLbl="bgAcc1" presStyleIdx="0" presStyleCnt="4">
        <dgm:presLayoutVars>
          <dgm:bulletEnabled val="1"/>
        </dgm:presLayoutVars>
      </dgm:prSet>
      <dgm:spPr/>
      <dgm:t>
        <a:bodyPr/>
        <a:lstStyle/>
        <a:p>
          <a:endParaRPr lang="en-US"/>
        </a:p>
      </dgm:t>
    </dgm:pt>
    <dgm:pt modelId="{A26688D8-6BBC-4865-90C4-56981A811AB9}" type="pres">
      <dgm:prSet presAssocID="{6869FD4E-B7B8-4958-AD5C-21D0FBFC3ECC}" presName="Name13" presStyleLbl="parChTrans1D2" presStyleIdx="1" presStyleCnt="4"/>
      <dgm:spPr/>
      <dgm:t>
        <a:bodyPr/>
        <a:lstStyle/>
        <a:p>
          <a:endParaRPr lang="en-US"/>
        </a:p>
      </dgm:t>
    </dgm:pt>
    <dgm:pt modelId="{66D16A68-98D1-4CE2-B2CA-E0DB4F75D18D}" type="pres">
      <dgm:prSet presAssocID="{C90E0E61-3BCE-432F-8F48-EDE54D424C85}" presName="childText" presStyleLbl="bgAcc1" presStyleIdx="1" presStyleCnt="4">
        <dgm:presLayoutVars>
          <dgm:bulletEnabled val="1"/>
        </dgm:presLayoutVars>
      </dgm:prSet>
      <dgm:spPr/>
      <dgm:t>
        <a:bodyPr/>
        <a:lstStyle/>
        <a:p>
          <a:endParaRPr lang="en-US"/>
        </a:p>
      </dgm:t>
    </dgm:pt>
    <dgm:pt modelId="{22B2D705-DAAB-4548-8A5B-98FBCE010EEE}" type="pres">
      <dgm:prSet presAssocID="{68989146-FD2C-4985-BC50-4B944FF5DCF8}" presName="root" presStyleCnt="0"/>
      <dgm:spPr/>
    </dgm:pt>
    <dgm:pt modelId="{C7E68C42-5F15-47F9-AD4C-A41765F46E1B}" type="pres">
      <dgm:prSet presAssocID="{68989146-FD2C-4985-BC50-4B944FF5DCF8}" presName="rootComposite" presStyleCnt="0"/>
      <dgm:spPr/>
    </dgm:pt>
    <dgm:pt modelId="{52552BC8-1D73-4B95-9AA4-1C3BBD44E32F}" type="pres">
      <dgm:prSet presAssocID="{68989146-FD2C-4985-BC50-4B944FF5DCF8}" presName="rootText" presStyleLbl="node1" presStyleIdx="1" presStyleCnt="2"/>
      <dgm:spPr/>
      <dgm:t>
        <a:bodyPr/>
        <a:lstStyle/>
        <a:p>
          <a:endParaRPr lang="en-US"/>
        </a:p>
      </dgm:t>
    </dgm:pt>
    <dgm:pt modelId="{E92E1E1A-AB7E-4DF9-B551-C1DD79BE0F10}" type="pres">
      <dgm:prSet presAssocID="{68989146-FD2C-4985-BC50-4B944FF5DCF8}" presName="rootConnector" presStyleLbl="node1" presStyleIdx="1" presStyleCnt="2"/>
      <dgm:spPr/>
      <dgm:t>
        <a:bodyPr/>
        <a:lstStyle/>
        <a:p>
          <a:endParaRPr lang="en-US"/>
        </a:p>
      </dgm:t>
    </dgm:pt>
    <dgm:pt modelId="{D777990C-2CE8-4A53-8FE9-CA2B07F89EFE}" type="pres">
      <dgm:prSet presAssocID="{68989146-FD2C-4985-BC50-4B944FF5DCF8}" presName="childShape" presStyleCnt="0"/>
      <dgm:spPr/>
    </dgm:pt>
    <dgm:pt modelId="{FD134855-1C4C-49FC-94E3-D373510625FC}" type="pres">
      <dgm:prSet presAssocID="{F3DC22D7-E74B-45E2-BA9B-3726D41B08D0}" presName="Name13" presStyleLbl="parChTrans1D2" presStyleIdx="2" presStyleCnt="4"/>
      <dgm:spPr/>
      <dgm:t>
        <a:bodyPr/>
        <a:lstStyle/>
        <a:p>
          <a:endParaRPr lang="en-US"/>
        </a:p>
      </dgm:t>
    </dgm:pt>
    <dgm:pt modelId="{1DDAFC20-C5D0-4A3A-86A2-FDCEF196992A}" type="pres">
      <dgm:prSet presAssocID="{497F2BC5-FA1E-4438-91B6-E343CD3EEA2F}" presName="childText" presStyleLbl="bgAcc1" presStyleIdx="2" presStyleCnt="4">
        <dgm:presLayoutVars>
          <dgm:bulletEnabled val="1"/>
        </dgm:presLayoutVars>
      </dgm:prSet>
      <dgm:spPr/>
      <dgm:t>
        <a:bodyPr/>
        <a:lstStyle/>
        <a:p>
          <a:endParaRPr lang="en-US"/>
        </a:p>
      </dgm:t>
    </dgm:pt>
    <dgm:pt modelId="{058B3A0E-1F3E-4A35-926E-9A97586F467D}" type="pres">
      <dgm:prSet presAssocID="{65CD37F9-59FB-44D0-9727-6938EFE67D10}" presName="Name13" presStyleLbl="parChTrans1D2" presStyleIdx="3" presStyleCnt="4"/>
      <dgm:spPr/>
      <dgm:t>
        <a:bodyPr/>
        <a:lstStyle/>
        <a:p>
          <a:endParaRPr lang="en-US"/>
        </a:p>
      </dgm:t>
    </dgm:pt>
    <dgm:pt modelId="{01EA4CD8-3433-43F0-96E8-D1A1E8E20B81}" type="pres">
      <dgm:prSet presAssocID="{A14B1D71-D742-4E37-9022-52D93D9091B3}" presName="childText" presStyleLbl="bgAcc1" presStyleIdx="3" presStyleCnt="4">
        <dgm:presLayoutVars>
          <dgm:bulletEnabled val="1"/>
        </dgm:presLayoutVars>
      </dgm:prSet>
      <dgm:spPr/>
      <dgm:t>
        <a:bodyPr/>
        <a:lstStyle/>
        <a:p>
          <a:endParaRPr lang="en-US"/>
        </a:p>
      </dgm:t>
    </dgm:pt>
  </dgm:ptLst>
  <dgm:cxnLst>
    <dgm:cxn modelId="{65BBC2C0-8DCF-4818-B254-E135CEFA58B6}" type="presOf" srcId="{497F2BC5-FA1E-4438-91B6-E343CD3EEA2F}" destId="{1DDAFC20-C5D0-4A3A-86A2-FDCEF196992A}" srcOrd="0" destOrd="0" presId="urn:microsoft.com/office/officeart/2005/8/layout/hierarchy3"/>
    <dgm:cxn modelId="{09BEA77B-A39D-4D75-99EC-428F11D7BE7A}" type="presOf" srcId="{12D35073-C465-49BF-B5E6-0E9527102E8D}" destId="{01329842-92AA-46BB-B0CF-21C3BDADF41B}" srcOrd="0" destOrd="0" presId="urn:microsoft.com/office/officeart/2005/8/layout/hierarchy3"/>
    <dgm:cxn modelId="{28ED6284-7FB3-461F-8CB9-5AD079EAB89C}" type="presOf" srcId="{6869FD4E-B7B8-4958-AD5C-21D0FBFC3ECC}" destId="{A26688D8-6BBC-4865-90C4-56981A811AB9}" srcOrd="0" destOrd="0" presId="urn:microsoft.com/office/officeart/2005/8/layout/hierarchy3"/>
    <dgm:cxn modelId="{669DAFF2-7B2B-48F3-9E38-BE42EDC3A410}" srcId="{68989146-FD2C-4985-BC50-4B944FF5DCF8}" destId="{497F2BC5-FA1E-4438-91B6-E343CD3EEA2F}" srcOrd="0" destOrd="0" parTransId="{F3DC22D7-E74B-45E2-BA9B-3726D41B08D0}" sibTransId="{8FC1B0E7-EBC6-4C19-B8C7-F3F4805B7045}"/>
    <dgm:cxn modelId="{9939C514-1119-4BC6-A5C2-015275F47BDE}" srcId="{97EAF5C8-7549-4597-880F-818F104EBC1B}" destId="{12D35073-C465-49BF-B5E6-0E9527102E8D}" srcOrd="0" destOrd="0" parTransId="{67F9DCC1-7E21-4096-9E95-FD96382E323C}" sibTransId="{94100160-6FF8-42EF-BC32-79820A29E453}"/>
    <dgm:cxn modelId="{4DBD725E-E3CB-4547-8747-67380E7D89DB}" type="presOf" srcId="{67F9DCC1-7E21-4096-9E95-FD96382E323C}" destId="{91D2469D-F991-44AD-BBDA-ABE929AA29D5}" srcOrd="0" destOrd="0" presId="urn:microsoft.com/office/officeart/2005/8/layout/hierarchy3"/>
    <dgm:cxn modelId="{1422BBBE-294F-4FAE-9549-7B85531F60C6}" srcId="{68989146-FD2C-4985-BC50-4B944FF5DCF8}" destId="{A14B1D71-D742-4E37-9022-52D93D9091B3}" srcOrd="1" destOrd="0" parTransId="{65CD37F9-59FB-44D0-9727-6938EFE67D10}" sibTransId="{1E6D8942-3113-4ECE-AE5E-46243BD98FF5}"/>
    <dgm:cxn modelId="{94B1F9FE-EA35-4DE1-9739-B5F2F5A833D1}" type="presOf" srcId="{97EAF5C8-7549-4597-880F-818F104EBC1B}" destId="{A14148F1-F4C4-4C25-9029-5F3415658C4D}" srcOrd="1" destOrd="0" presId="urn:microsoft.com/office/officeart/2005/8/layout/hierarchy3"/>
    <dgm:cxn modelId="{A6EBE8DA-439C-447B-BD18-6C00E7E63C48}" type="presOf" srcId="{BECADE97-C772-4A79-830B-C345B17B5599}" destId="{174794FC-A665-46D3-AD65-7718391D96E7}" srcOrd="0" destOrd="0" presId="urn:microsoft.com/office/officeart/2005/8/layout/hierarchy3"/>
    <dgm:cxn modelId="{A37AC1E1-CC3C-4947-8703-B88C13924741}" type="presOf" srcId="{F3DC22D7-E74B-45E2-BA9B-3726D41B08D0}" destId="{FD134855-1C4C-49FC-94E3-D373510625FC}" srcOrd="0" destOrd="0" presId="urn:microsoft.com/office/officeart/2005/8/layout/hierarchy3"/>
    <dgm:cxn modelId="{917FD511-B051-4E28-A35F-BD4323378E39}" srcId="{BECADE97-C772-4A79-830B-C345B17B5599}" destId="{68989146-FD2C-4985-BC50-4B944FF5DCF8}" srcOrd="1" destOrd="0" parTransId="{867651E8-7A52-4B36-BBBA-DC6149B7C183}" sibTransId="{2E2F0BA2-02D8-4668-ADD3-F0D74AA9DFB9}"/>
    <dgm:cxn modelId="{E40EC2C3-C91E-4DAA-A252-7EC74FBB43D8}" type="presOf" srcId="{A14B1D71-D742-4E37-9022-52D93D9091B3}" destId="{01EA4CD8-3433-43F0-96E8-D1A1E8E20B81}" srcOrd="0" destOrd="0" presId="urn:microsoft.com/office/officeart/2005/8/layout/hierarchy3"/>
    <dgm:cxn modelId="{02E16B7F-3C73-4BE1-A734-377C21FB262B}" srcId="{BECADE97-C772-4A79-830B-C345B17B5599}" destId="{97EAF5C8-7549-4597-880F-818F104EBC1B}" srcOrd="0" destOrd="0" parTransId="{B1D958CC-9777-4C0B-8A3C-D84DFF298587}" sibTransId="{35C734DE-F2F3-46C2-B8E8-417A15B6E0F7}"/>
    <dgm:cxn modelId="{224A3A1F-E3A1-4812-BEF0-34354A8B4F4B}" type="presOf" srcId="{97EAF5C8-7549-4597-880F-818F104EBC1B}" destId="{353F83F3-2AB8-4F24-9699-D926CAC39A82}" srcOrd="0" destOrd="0" presId="urn:microsoft.com/office/officeart/2005/8/layout/hierarchy3"/>
    <dgm:cxn modelId="{1E4BDC69-5C17-4621-B5D8-DE9B66402112}" type="presOf" srcId="{C90E0E61-3BCE-432F-8F48-EDE54D424C85}" destId="{66D16A68-98D1-4CE2-B2CA-E0DB4F75D18D}" srcOrd="0" destOrd="0" presId="urn:microsoft.com/office/officeart/2005/8/layout/hierarchy3"/>
    <dgm:cxn modelId="{E2F1AE96-6ACB-4510-A5BD-C2D8BD2EAC83}" srcId="{97EAF5C8-7549-4597-880F-818F104EBC1B}" destId="{C90E0E61-3BCE-432F-8F48-EDE54D424C85}" srcOrd="1" destOrd="0" parTransId="{6869FD4E-B7B8-4958-AD5C-21D0FBFC3ECC}" sibTransId="{44504572-FFF8-4390-9244-A3BCA926C825}"/>
    <dgm:cxn modelId="{C3A45D5C-02AD-4F5E-90A2-E195FE2533B6}" type="presOf" srcId="{68989146-FD2C-4985-BC50-4B944FF5DCF8}" destId="{52552BC8-1D73-4B95-9AA4-1C3BBD44E32F}" srcOrd="0" destOrd="0" presId="urn:microsoft.com/office/officeart/2005/8/layout/hierarchy3"/>
    <dgm:cxn modelId="{9E113A0E-AD45-433A-AA75-3FE687B19621}" type="presOf" srcId="{65CD37F9-59FB-44D0-9727-6938EFE67D10}" destId="{058B3A0E-1F3E-4A35-926E-9A97586F467D}" srcOrd="0" destOrd="0" presId="urn:microsoft.com/office/officeart/2005/8/layout/hierarchy3"/>
    <dgm:cxn modelId="{873C24AF-0EE9-4AB9-A709-6EA353D5C5C9}" type="presOf" srcId="{68989146-FD2C-4985-BC50-4B944FF5DCF8}" destId="{E92E1E1A-AB7E-4DF9-B551-C1DD79BE0F10}" srcOrd="1" destOrd="0" presId="urn:microsoft.com/office/officeart/2005/8/layout/hierarchy3"/>
    <dgm:cxn modelId="{993A6418-F9A3-4249-9B01-961A31371B79}" type="presParOf" srcId="{174794FC-A665-46D3-AD65-7718391D96E7}" destId="{BE58280F-D9DD-4C7C-942B-D49191A4134A}" srcOrd="0" destOrd="0" presId="urn:microsoft.com/office/officeart/2005/8/layout/hierarchy3"/>
    <dgm:cxn modelId="{3B9AF30D-9920-4730-8E3F-4DC5BDE0FD85}" type="presParOf" srcId="{BE58280F-D9DD-4C7C-942B-D49191A4134A}" destId="{461DF2EF-E8F1-43F1-9026-7CDD7EAFF165}" srcOrd="0" destOrd="0" presId="urn:microsoft.com/office/officeart/2005/8/layout/hierarchy3"/>
    <dgm:cxn modelId="{87A26B9B-B12F-48C2-B796-660D6FE55AF0}" type="presParOf" srcId="{461DF2EF-E8F1-43F1-9026-7CDD7EAFF165}" destId="{353F83F3-2AB8-4F24-9699-D926CAC39A82}" srcOrd="0" destOrd="0" presId="urn:microsoft.com/office/officeart/2005/8/layout/hierarchy3"/>
    <dgm:cxn modelId="{05BF1D8A-285A-47C4-8201-C1EEE7ECD13B}" type="presParOf" srcId="{461DF2EF-E8F1-43F1-9026-7CDD7EAFF165}" destId="{A14148F1-F4C4-4C25-9029-5F3415658C4D}" srcOrd="1" destOrd="0" presId="urn:microsoft.com/office/officeart/2005/8/layout/hierarchy3"/>
    <dgm:cxn modelId="{F0BD4153-E13B-4863-9484-F928207074A7}" type="presParOf" srcId="{BE58280F-D9DD-4C7C-942B-D49191A4134A}" destId="{8B6BD5DB-9D75-45B2-9645-1976C5BE2028}" srcOrd="1" destOrd="0" presId="urn:microsoft.com/office/officeart/2005/8/layout/hierarchy3"/>
    <dgm:cxn modelId="{2AC53B64-1DDD-4E27-BFDA-BF2E019225F5}" type="presParOf" srcId="{8B6BD5DB-9D75-45B2-9645-1976C5BE2028}" destId="{91D2469D-F991-44AD-BBDA-ABE929AA29D5}" srcOrd="0" destOrd="0" presId="urn:microsoft.com/office/officeart/2005/8/layout/hierarchy3"/>
    <dgm:cxn modelId="{D5A98673-88D6-43B3-BD9F-934D61DFF4DF}" type="presParOf" srcId="{8B6BD5DB-9D75-45B2-9645-1976C5BE2028}" destId="{01329842-92AA-46BB-B0CF-21C3BDADF41B}" srcOrd="1" destOrd="0" presId="urn:microsoft.com/office/officeart/2005/8/layout/hierarchy3"/>
    <dgm:cxn modelId="{F19E8122-7E8E-46BE-997F-FFE0405C6C42}" type="presParOf" srcId="{8B6BD5DB-9D75-45B2-9645-1976C5BE2028}" destId="{A26688D8-6BBC-4865-90C4-56981A811AB9}" srcOrd="2" destOrd="0" presId="urn:microsoft.com/office/officeart/2005/8/layout/hierarchy3"/>
    <dgm:cxn modelId="{9064B640-8391-4678-8379-0E9F3AFCD7B1}" type="presParOf" srcId="{8B6BD5DB-9D75-45B2-9645-1976C5BE2028}" destId="{66D16A68-98D1-4CE2-B2CA-E0DB4F75D18D}" srcOrd="3" destOrd="0" presId="urn:microsoft.com/office/officeart/2005/8/layout/hierarchy3"/>
    <dgm:cxn modelId="{4D7D54EA-B057-44FC-A458-8587F2BB687D}" type="presParOf" srcId="{174794FC-A665-46D3-AD65-7718391D96E7}" destId="{22B2D705-DAAB-4548-8A5B-98FBCE010EEE}" srcOrd="1" destOrd="0" presId="urn:microsoft.com/office/officeart/2005/8/layout/hierarchy3"/>
    <dgm:cxn modelId="{4420169A-90ED-4710-B010-EB89436D09F0}" type="presParOf" srcId="{22B2D705-DAAB-4548-8A5B-98FBCE010EEE}" destId="{C7E68C42-5F15-47F9-AD4C-A41765F46E1B}" srcOrd="0" destOrd="0" presId="urn:microsoft.com/office/officeart/2005/8/layout/hierarchy3"/>
    <dgm:cxn modelId="{F4BB4497-F689-4D6E-A172-26E1876F4B95}" type="presParOf" srcId="{C7E68C42-5F15-47F9-AD4C-A41765F46E1B}" destId="{52552BC8-1D73-4B95-9AA4-1C3BBD44E32F}" srcOrd="0" destOrd="0" presId="urn:microsoft.com/office/officeart/2005/8/layout/hierarchy3"/>
    <dgm:cxn modelId="{A2B708BF-D213-4F70-BCA9-A12D685446EE}" type="presParOf" srcId="{C7E68C42-5F15-47F9-AD4C-A41765F46E1B}" destId="{E92E1E1A-AB7E-4DF9-B551-C1DD79BE0F10}" srcOrd="1" destOrd="0" presId="urn:microsoft.com/office/officeart/2005/8/layout/hierarchy3"/>
    <dgm:cxn modelId="{199408A7-E687-4EAB-B27C-8ECEEB8E4071}" type="presParOf" srcId="{22B2D705-DAAB-4548-8A5B-98FBCE010EEE}" destId="{D777990C-2CE8-4A53-8FE9-CA2B07F89EFE}" srcOrd="1" destOrd="0" presId="urn:microsoft.com/office/officeart/2005/8/layout/hierarchy3"/>
    <dgm:cxn modelId="{973DB27C-BD7C-4380-9BF6-A2D8AB237563}" type="presParOf" srcId="{D777990C-2CE8-4A53-8FE9-CA2B07F89EFE}" destId="{FD134855-1C4C-49FC-94E3-D373510625FC}" srcOrd="0" destOrd="0" presId="urn:microsoft.com/office/officeart/2005/8/layout/hierarchy3"/>
    <dgm:cxn modelId="{D0931AC6-ECF0-4821-B4B3-F49BAACC3FD4}" type="presParOf" srcId="{D777990C-2CE8-4A53-8FE9-CA2B07F89EFE}" destId="{1DDAFC20-C5D0-4A3A-86A2-FDCEF196992A}" srcOrd="1" destOrd="0" presId="urn:microsoft.com/office/officeart/2005/8/layout/hierarchy3"/>
    <dgm:cxn modelId="{38BFBCBD-E028-4525-BA33-20554B0CFEA1}" type="presParOf" srcId="{D777990C-2CE8-4A53-8FE9-CA2B07F89EFE}" destId="{058B3A0E-1F3E-4A35-926E-9A97586F467D}" srcOrd="2" destOrd="0" presId="urn:microsoft.com/office/officeart/2005/8/layout/hierarchy3"/>
    <dgm:cxn modelId="{9FC76065-E141-4CE2-B633-58509E551779}" type="presParOf" srcId="{D777990C-2CE8-4A53-8FE9-CA2B07F89EFE}" destId="{01EA4CD8-3433-43F0-96E8-D1A1E8E20B81}"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83684-4426-4541-9AE0-90105161CCD4}">
      <dsp:nvSpPr>
        <dsp:cNvPr id="0" name=""/>
        <dsp:cNvSpPr/>
      </dsp:nvSpPr>
      <dsp:spPr>
        <a:xfrm>
          <a:off x="6817004" y="2836831"/>
          <a:ext cx="1258870" cy="299554"/>
        </a:xfrm>
        <a:custGeom>
          <a:avLst/>
          <a:gdLst/>
          <a:ahLst/>
          <a:cxnLst/>
          <a:rect l="0" t="0" r="0" b="0"/>
          <a:pathLst>
            <a:path>
              <a:moveTo>
                <a:pt x="0" y="0"/>
              </a:moveTo>
              <a:lnTo>
                <a:pt x="0" y="204137"/>
              </a:lnTo>
              <a:lnTo>
                <a:pt x="1258870" y="204137"/>
              </a:lnTo>
              <a:lnTo>
                <a:pt x="1258870"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846AEE-13D0-4679-BE3F-12B5DF95CDC2}">
      <dsp:nvSpPr>
        <dsp:cNvPr id="0" name=""/>
        <dsp:cNvSpPr/>
      </dsp:nvSpPr>
      <dsp:spPr>
        <a:xfrm>
          <a:off x="6771284" y="2836831"/>
          <a:ext cx="91440" cy="299554"/>
        </a:xfrm>
        <a:custGeom>
          <a:avLst/>
          <a:gdLst/>
          <a:ahLst/>
          <a:cxnLst/>
          <a:rect l="0" t="0" r="0" b="0"/>
          <a:pathLst>
            <a:path>
              <a:moveTo>
                <a:pt x="45720" y="0"/>
              </a:moveTo>
              <a:lnTo>
                <a:pt x="45720"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BE5F66-209A-46AF-9819-F505B5C2152A}">
      <dsp:nvSpPr>
        <dsp:cNvPr id="0" name=""/>
        <dsp:cNvSpPr/>
      </dsp:nvSpPr>
      <dsp:spPr>
        <a:xfrm>
          <a:off x="5558133" y="2836831"/>
          <a:ext cx="1258870" cy="299554"/>
        </a:xfrm>
        <a:custGeom>
          <a:avLst/>
          <a:gdLst/>
          <a:ahLst/>
          <a:cxnLst/>
          <a:rect l="0" t="0" r="0" b="0"/>
          <a:pathLst>
            <a:path>
              <a:moveTo>
                <a:pt x="1258870" y="0"/>
              </a:moveTo>
              <a:lnTo>
                <a:pt x="1258870" y="204137"/>
              </a:lnTo>
              <a:lnTo>
                <a:pt x="0" y="204137"/>
              </a:lnTo>
              <a:lnTo>
                <a:pt x="0"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640C2B-0749-427D-8701-6668C5D7E8F4}">
      <dsp:nvSpPr>
        <dsp:cNvPr id="0" name=""/>
        <dsp:cNvSpPr/>
      </dsp:nvSpPr>
      <dsp:spPr>
        <a:xfrm>
          <a:off x="4613980" y="1883237"/>
          <a:ext cx="2203023" cy="299554"/>
        </a:xfrm>
        <a:custGeom>
          <a:avLst/>
          <a:gdLst/>
          <a:ahLst/>
          <a:cxnLst/>
          <a:rect l="0" t="0" r="0" b="0"/>
          <a:pathLst>
            <a:path>
              <a:moveTo>
                <a:pt x="0" y="0"/>
              </a:moveTo>
              <a:lnTo>
                <a:pt x="0" y="204137"/>
              </a:lnTo>
              <a:lnTo>
                <a:pt x="2203023" y="204137"/>
              </a:lnTo>
              <a:lnTo>
                <a:pt x="2203023" y="29955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4A9250-8DE5-4B54-97B0-1C9042DA6FB1}">
      <dsp:nvSpPr>
        <dsp:cNvPr id="0" name=""/>
        <dsp:cNvSpPr/>
      </dsp:nvSpPr>
      <dsp:spPr>
        <a:xfrm>
          <a:off x="2410956" y="2836831"/>
          <a:ext cx="1888306" cy="299554"/>
        </a:xfrm>
        <a:custGeom>
          <a:avLst/>
          <a:gdLst/>
          <a:ahLst/>
          <a:cxnLst/>
          <a:rect l="0" t="0" r="0" b="0"/>
          <a:pathLst>
            <a:path>
              <a:moveTo>
                <a:pt x="0" y="0"/>
              </a:moveTo>
              <a:lnTo>
                <a:pt x="0" y="204137"/>
              </a:lnTo>
              <a:lnTo>
                <a:pt x="1888306" y="204137"/>
              </a:lnTo>
              <a:lnTo>
                <a:pt x="1888306"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11B046-D72E-4D8A-A85E-FD930A0036CE}">
      <dsp:nvSpPr>
        <dsp:cNvPr id="0" name=""/>
        <dsp:cNvSpPr/>
      </dsp:nvSpPr>
      <dsp:spPr>
        <a:xfrm>
          <a:off x="2410956" y="2836831"/>
          <a:ext cx="629435" cy="299554"/>
        </a:xfrm>
        <a:custGeom>
          <a:avLst/>
          <a:gdLst/>
          <a:ahLst/>
          <a:cxnLst/>
          <a:rect l="0" t="0" r="0" b="0"/>
          <a:pathLst>
            <a:path>
              <a:moveTo>
                <a:pt x="0" y="0"/>
              </a:moveTo>
              <a:lnTo>
                <a:pt x="0" y="204137"/>
              </a:lnTo>
              <a:lnTo>
                <a:pt x="629435" y="204137"/>
              </a:lnTo>
              <a:lnTo>
                <a:pt x="629435"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D66636-600C-4F2C-AE04-32A9BA9FC0FD}">
      <dsp:nvSpPr>
        <dsp:cNvPr id="0" name=""/>
        <dsp:cNvSpPr/>
      </dsp:nvSpPr>
      <dsp:spPr>
        <a:xfrm>
          <a:off x="1781521" y="2836831"/>
          <a:ext cx="629435" cy="299554"/>
        </a:xfrm>
        <a:custGeom>
          <a:avLst/>
          <a:gdLst/>
          <a:ahLst/>
          <a:cxnLst/>
          <a:rect l="0" t="0" r="0" b="0"/>
          <a:pathLst>
            <a:path>
              <a:moveTo>
                <a:pt x="629435" y="0"/>
              </a:moveTo>
              <a:lnTo>
                <a:pt x="629435" y="204137"/>
              </a:lnTo>
              <a:lnTo>
                <a:pt x="0" y="204137"/>
              </a:lnTo>
              <a:lnTo>
                <a:pt x="0"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B7A8B8-2B7E-4DD7-8C36-01B4A463E4DD}">
      <dsp:nvSpPr>
        <dsp:cNvPr id="0" name=""/>
        <dsp:cNvSpPr/>
      </dsp:nvSpPr>
      <dsp:spPr>
        <a:xfrm>
          <a:off x="522650" y="2836831"/>
          <a:ext cx="1888306" cy="299554"/>
        </a:xfrm>
        <a:custGeom>
          <a:avLst/>
          <a:gdLst/>
          <a:ahLst/>
          <a:cxnLst/>
          <a:rect l="0" t="0" r="0" b="0"/>
          <a:pathLst>
            <a:path>
              <a:moveTo>
                <a:pt x="1888306" y="0"/>
              </a:moveTo>
              <a:lnTo>
                <a:pt x="1888306" y="204137"/>
              </a:lnTo>
              <a:lnTo>
                <a:pt x="0" y="204137"/>
              </a:lnTo>
              <a:lnTo>
                <a:pt x="0" y="29955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56A35F-DEB3-4B7A-9869-F45B2530DC17}">
      <dsp:nvSpPr>
        <dsp:cNvPr id="0" name=""/>
        <dsp:cNvSpPr/>
      </dsp:nvSpPr>
      <dsp:spPr>
        <a:xfrm>
          <a:off x="2410956" y="1883237"/>
          <a:ext cx="2203023" cy="299554"/>
        </a:xfrm>
        <a:custGeom>
          <a:avLst/>
          <a:gdLst/>
          <a:ahLst/>
          <a:cxnLst/>
          <a:rect l="0" t="0" r="0" b="0"/>
          <a:pathLst>
            <a:path>
              <a:moveTo>
                <a:pt x="2203023" y="0"/>
              </a:moveTo>
              <a:lnTo>
                <a:pt x="2203023" y="204137"/>
              </a:lnTo>
              <a:lnTo>
                <a:pt x="0" y="204137"/>
              </a:lnTo>
              <a:lnTo>
                <a:pt x="0" y="29955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79B95B-0E4D-4EF2-B4FA-2010339EA303}">
      <dsp:nvSpPr>
        <dsp:cNvPr id="0" name=""/>
        <dsp:cNvSpPr/>
      </dsp:nvSpPr>
      <dsp:spPr>
        <a:xfrm>
          <a:off x="4098987" y="1229196"/>
          <a:ext cx="1029985" cy="6540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58513B-80FE-43E1-8176-77B6B2E0D7A6}">
      <dsp:nvSpPr>
        <dsp:cNvPr id="0" name=""/>
        <dsp:cNvSpPr/>
      </dsp:nvSpPr>
      <dsp:spPr>
        <a:xfrm>
          <a:off x="4213430" y="1337917"/>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أنواع المنحدرات</a:t>
          </a:r>
          <a:endParaRPr lang="en-US" sz="1600" b="1" kern="1200" dirty="0"/>
        </a:p>
      </dsp:txBody>
      <dsp:txXfrm>
        <a:off x="4232586" y="1357073"/>
        <a:ext cx="991673" cy="615728"/>
      </dsp:txXfrm>
    </dsp:sp>
    <dsp:sp modelId="{4630643C-6DCA-497B-885E-EAE701C3F3EE}">
      <dsp:nvSpPr>
        <dsp:cNvPr id="0" name=""/>
        <dsp:cNvSpPr/>
      </dsp:nvSpPr>
      <dsp:spPr>
        <a:xfrm>
          <a:off x="1895963" y="2182791"/>
          <a:ext cx="1029985" cy="65404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EBDDF5-2EAE-437A-B9E1-0EF712DA7C74}">
      <dsp:nvSpPr>
        <dsp:cNvPr id="0" name=""/>
        <dsp:cNvSpPr/>
      </dsp:nvSpPr>
      <dsp:spPr>
        <a:xfrm>
          <a:off x="2010406" y="2291512"/>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وفقا للشكل</a:t>
          </a:r>
          <a:endParaRPr lang="en-US" sz="1600" b="1" kern="1200" dirty="0"/>
        </a:p>
      </dsp:txBody>
      <dsp:txXfrm>
        <a:off x="2029562" y="2310668"/>
        <a:ext cx="991673" cy="615728"/>
      </dsp:txXfrm>
    </dsp:sp>
    <dsp:sp modelId="{149AB64B-7F68-4C3B-8261-5C80677D2BDF}">
      <dsp:nvSpPr>
        <dsp:cNvPr id="0" name=""/>
        <dsp:cNvSpPr/>
      </dsp:nvSpPr>
      <dsp:spPr>
        <a:xfrm>
          <a:off x="7657"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4A0051-A457-4C82-A8FF-45E1391902D0}">
      <dsp:nvSpPr>
        <dsp:cNvPr id="0" name=""/>
        <dsp:cNvSpPr/>
      </dsp:nvSpPr>
      <dsp:spPr>
        <a:xfrm>
          <a:off x="122100"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غير منتظم</a:t>
          </a:r>
          <a:endParaRPr lang="en-US" sz="1600" b="1" kern="1200" dirty="0"/>
        </a:p>
      </dsp:txBody>
      <dsp:txXfrm>
        <a:off x="141256" y="3264262"/>
        <a:ext cx="991673" cy="615728"/>
      </dsp:txXfrm>
    </dsp:sp>
    <dsp:sp modelId="{297E21DB-C38A-405A-B3BC-9F0CA9FEB3B6}">
      <dsp:nvSpPr>
        <dsp:cNvPr id="0" name=""/>
        <dsp:cNvSpPr/>
      </dsp:nvSpPr>
      <dsp:spPr>
        <a:xfrm>
          <a:off x="1266528"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03762F-12F2-4EF6-B160-739D3E3385A3}">
      <dsp:nvSpPr>
        <dsp:cNvPr id="0" name=""/>
        <dsp:cNvSpPr/>
      </dsp:nvSpPr>
      <dsp:spPr>
        <a:xfrm>
          <a:off x="1380971"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مقعر </a:t>
          </a:r>
          <a:endParaRPr lang="en-US" sz="1600" b="1" kern="1200" dirty="0"/>
        </a:p>
      </dsp:txBody>
      <dsp:txXfrm>
        <a:off x="1400127" y="3264262"/>
        <a:ext cx="991673" cy="615728"/>
      </dsp:txXfrm>
    </dsp:sp>
    <dsp:sp modelId="{59CF847D-ECEF-479F-A958-A74E52095F4C}">
      <dsp:nvSpPr>
        <dsp:cNvPr id="0" name=""/>
        <dsp:cNvSpPr/>
      </dsp:nvSpPr>
      <dsp:spPr>
        <a:xfrm>
          <a:off x="2525399"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35C332-39E0-40D5-BFCE-9FB5B94B06B8}">
      <dsp:nvSpPr>
        <dsp:cNvPr id="0" name=""/>
        <dsp:cNvSpPr/>
      </dsp:nvSpPr>
      <dsp:spPr>
        <a:xfrm>
          <a:off x="2639842"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محدب</a:t>
          </a:r>
          <a:endParaRPr lang="en-US" sz="1600" b="1" kern="1200" dirty="0"/>
        </a:p>
      </dsp:txBody>
      <dsp:txXfrm>
        <a:off x="2658998" y="3264262"/>
        <a:ext cx="991673" cy="615728"/>
      </dsp:txXfrm>
    </dsp:sp>
    <dsp:sp modelId="{AC961C2C-5AC8-4873-9A47-1079FBD5CC63}">
      <dsp:nvSpPr>
        <dsp:cNvPr id="0" name=""/>
        <dsp:cNvSpPr/>
      </dsp:nvSpPr>
      <dsp:spPr>
        <a:xfrm>
          <a:off x="3784270"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80C26A-53C5-497E-A08F-042F64FAE701}">
      <dsp:nvSpPr>
        <dsp:cNvPr id="0" name=""/>
        <dsp:cNvSpPr/>
      </dsp:nvSpPr>
      <dsp:spPr>
        <a:xfrm>
          <a:off x="3898712"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منتظم</a:t>
          </a:r>
          <a:endParaRPr lang="en-US" sz="1600" b="1" kern="1200" dirty="0"/>
        </a:p>
      </dsp:txBody>
      <dsp:txXfrm>
        <a:off x="3917868" y="3264262"/>
        <a:ext cx="991673" cy="615728"/>
      </dsp:txXfrm>
    </dsp:sp>
    <dsp:sp modelId="{AB9FB9EA-833F-435C-A05D-A196F8C21D2E}">
      <dsp:nvSpPr>
        <dsp:cNvPr id="0" name=""/>
        <dsp:cNvSpPr/>
      </dsp:nvSpPr>
      <dsp:spPr>
        <a:xfrm>
          <a:off x="6302011" y="2182791"/>
          <a:ext cx="1029985" cy="65404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1A425-7941-4AFD-9A1A-C4B566DFD9E6}">
      <dsp:nvSpPr>
        <dsp:cNvPr id="0" name=""/>
        <dsp:cNvSpPr/>
      </dsp:nvSpPr>
      <dsp:spPr>
        <a:xfrm>
          <a:off x="6416454" y="2291512"/>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وفقا لدرجة الانحدار</a:t>
          </a:r>
          <a:endParaRPr lang="en-US" sz="1600" b="1" kern="1200" dirty="0"/>
        </a:p>
      </dsp:txBody>
      <dsp:txXfrm>
        <a:off x="6435610" y="2310668"/>
        <a:ext cx="991673" cy="615728"/>
      </dsp:txXfrm>
    </dsp:sp>
    <dsp:sp modelId="{ED05B06B-DBC1-469E-A160-59CF4BD42225}">
      <dsp:nvSpPr>
        <dsp:cNvPr id="0" name=""/>
        <dsp:cNvSpPr/>
      </dsp:nvSpPr>
      <dsp:spPr>
        <a:xfrm>
          <a:off x="5043140"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769114-7144-4F28-935F-3133384D00F4}">
      <dsp:nvSpPr>
        <dsp:cNvPr id="0" name=""/>
        <dsp:cNvSpPr/>
      </dsp:nvSpPr>
      <dsp:spPr>
        <a:xfrm>
          <a:off x="5157583"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شديد</a:t>
          </a:r>
          <a:endParaRPr lang="en-US" sz="1600" b="1" kern="1200" dirty="0"/>
        </a:p>
      </dsp:txBody>
      <dsp:txXfrm>
        <a:off x="5176739" y="3264262"/>
        <a:ext cx="991673" cy="615728"/>
      </dsp:txXfrm>
    </dsp:sp>
    <dsp:sp modelId="{8596CBB7-8A89-480C-99A0-F006A6A1C5E7}">
      <dsp:nvSpPr>
        <dsp:cNvPr id="0" name=""/>
        <dsp:cNvSpPr/>
      </dsp:nvSpPr>
      <dsp:spPr>
        <a:xfrm>
          <a:off x="6302011"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DF9F72-F32E-4666-97B2-BAA4D5962F4C}">
      <dsp:nvSpPr>
        <dsp:cNvPr id="0" name=""/>
        <dsp:cNvSpPr/>
      </dsp:nvSpPr>
      <dsp:spPr>
        <a:xfrm>
          <a:off x="6416454"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معتدل</a:t>
          </a:r>
          <a:endParaRPr lang="en-US" sz="1600" b="1" kern="1200" dirty="0"/>
        </a:p>
      </dsp:txBody>
      <dsp:txXfrm>
        <a:off x="6435610" y="3264262"/>
        <a:ext cx="991673" cy="615728"/>
      </dsp:txXfrm>
    </dsp:sp>
    <dsp:sp modelId="{64B22257-823D-4020-AE88-DD95E199F078}">
      <dsp:nvSpPr>
        <dsp:cNvPr id="0" name=""/>
        <dsp:cNvSpPr/>
      </dsp:nvSpPr>
      <dsp:spPr>
        <a:xfrm>
          <a:off x="7560882" y="3136385"/>
          <a:ext cx="1029985" cy="65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03BE3-C2F6-464D-9440-A158C27A425C}">
      <dsp:nvSpPr>
        <dsp:cNvPr id="0" name=""/>
        <dsp:cNvSpPr/>
      </dsp:nvSpPr>
      <dsp:spPr>
        <a:xfrm>
          <a:off x="7675324" y="3245106"/>
          <a:ext cx="1029985" cy="65404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EG" sz="1600" b="1" kern="1200" dirty="0" smtClean="0"/>
            <a:t>بسيط</a:t>
          </a:r>
          <a:endParaRPr lang="en-US" sz="1600" b="1" kern="1200" dirty="0"/>
        </a:p>
      </dsp:txBody>
      <dsp:txXfrm>
        <a:off x="7694480" y="3264262"/>
        <a:ext cx="991673" cy="615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F83F3-2AB8-4F24-9699-D926CAC39A82}">
      <dsp:nvSpPr>
        <dsp:cNvPr id="0" name=""/>
        <dsp:cNvSpPr/>
      </dsp:nvSpPr>
      <dsp:spPr>
        <a:xfrm>
          <a:off x="522044" y="675"/>
          <a:ext cx="2682825" cy="134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1">
            <a:lnSpc>
              <a:spcPct val="90000"/>
            </a:lnSpc>
            <a:spcBef>
              <a:spcPct val="0"/>
            </a:spcBef>
            <a:spcAft>
              <a:spcPct val="35000"/>
            </a:spcAft>
          </a:pPr>
          <a:r>
            <a:rPr lang="ar-EG" sz="2400" b="1" kern="1200" dirty="0" smtClean="0"/>
            <a:t>الطريقه غير  المباشره (الخريطه الكنتوريه)</a:t>
          </a:r>
          <a:endParaRPr lang="en-US" sz="2400" b="1" kern="1200" dirty="0"/>
        </a:p>
      </dsp:txBody>
      <dsp:txXfrm>
        <a:off x="561333" y="39964"/>
        <a:ext cx="2604247" cy="1262834"/>
      </dsp:txXfrm>
    </dsp:sp>
    <dsp:sp modelId="{91D2469D-F991-44AD-BBDA-ABE929AA29D5}">
      <dsp:nvSpPr>
        <dsp:cNvPr id="0" name=""/>
        <dsp:cNvSpPr/>
      </dsp:nvSpPr>
      <dsp:spPr>
        <a:xfrm>
          <a:off x="790327" y="1342088"/>
          <a:ext cx="268282" cy="1006059"/>
        </a:xfrm>
        <a:custGeom>
          <a:avLst/>
          <a:gdLst/>
          <a:ahLst/>
          <a:cxnLst/>
          <a:rect l="0" t="0" r="0" b="0"/>
          <a:pathLst>
            <a:path>
              <a:moveTo>
                <a:pt x="0" y="0"/>
              </a:moveTo>
              <a:lnTo>
                <a:pt x="0" y="1006059"/>
              </a:lnTo>
              <a:lnTo>
                <a:pt x="268282" y="10060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329842-92AA-46BB-B0CF-21C3BDADF41B}">
      <dsp:nvSpPr>
        <dsp:cNvPr id="0" name=""/>
        <dsp:cNvSpPr/>
      </dsp:nvSpPr>
      <dsp:spPr>
        <a:xfrm>
          <a:off x="1058609" y="1677441"/>
          <a:ext cx="2146260" cy="134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قياس المسافه الأفقيه</a:t>
          </a:r>
          <a:endParaRPr lang="en-US" sz="2400" b="1" kern="1200" dirty="0"/>
        </a:p>
      </dsp:txBody>
      <dsp:txXfrm>
        <a:off x="1097898" y="1716730"/>
        <a:ext cx="2067682" cy="1262834"/>
      </dsp:txXfrm>
    </dsp:sp>
    <dsp:sp modelId="{A26688D8-6BBC-4865-90C4-56981A811AB9}">
      <dsp:nvSpPr>
        <dsp:cNvPr id="0" name=""/>
        <dsp:cNvSpPr/>
      </dsp:nvSpPr>
      <dsp:spPr>
        <a:xfrm>
          <a:off x="790327" y="1342088"/>
          <a:ext cx="268282" cy="2682825"/>
        </a:xfrm>
        <a:custGeom>
          <a:avLst/>
          <a:gdLst/>
          <a:ahLst/>
          <a:cxnLst/>
          <a:rect l="0" t="0" r="0" b="0"/>
          <a:pathLst>
            <a:path>
              <a:moveTo>
                <a:pt x="0" y="0"/>
              </a:moveTo>
              <a:lnTo>
                <a:pt x="0" y="2682825"/>
              </a:lnTo>
              <a:lnTo>
                <a:pt x="268282" y="26828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D16A68-98D1-4CE2-B2CA-E0DB4F75D18D}">
      <dsp:nvSpPr>
        <dsp:cNvPr id="0" name=""/>
        <dsp:cNvSpPr/>
      </dsp:nvSpPr>
      <dsp:spPr>
        <a:xfrm>
          <a:off x="1058609" y="3354207"/>
          <a:ext cx="2146260" cy="134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قياس الفاصل الرأسى</a:t>
          </a:r>
          <a:endParaRPr lang="en-US" sz="2400" b="1" kern="1200" dirty="0"/>
        </a:p>
      </dsp:txBody>
      <dsp:txXfrm>
        <a:off x="1097898" y="3393496"/>
        <a:ext cx="2067682" cy="1262834"/>
      </dsp:txXfrm>
    </dsp:sp>
    <dsp:sp modelId="{52552BC8-1D73-4B95-9AA4-1C3BBD44E32F}">
      <dsp:nvSpPr>
        <dsp:cNvPr id="0" name=""/>
        <dsp:cNvSpPr/>
      </dsp:nvSpPr>
      <dsp:spPr>
        <a:xfrm>
          <a:off x="3875577" y="675"/>
          <a:ext cx="2682825" cy="134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الطريقه المباشره</a:t>
          </a:r>
        </a:p>
        <a:p>
          <a:pPr lvl="0" algn="ctr" defTabSz="1066800">
            <a:lnSpc>
              <a:spcPct val="90000"/>
            </a:lnSpc>
            <a:spcBef>
              <a:spcPct val="0"/>
            </a:spcBef>
            <a:spcAft>
              <a:spcPct val="35000"/>
            </a:spcAft>
          </a:pPr>
          <a:r>
            <a:rPr lang="ar-EG" sz="2400" b="1" kern="1200" dirty="0" smtClean="0"/>
            <a:t>(الدراسه الميدانيه)</a:t>
          </a:r>
        </a:p>
        <a:p>
          <a:pPr lvl="0" algn="ctr" defTabSz="1066800">
            <a:lnSpc>
              <a:spcPct val="90000"/>
            </a:lnSpc>
            <a:spcBef>
              <a:spcPct val="0"/>
            </a:spcBef>
            <a:spcAft>
              <a:spcPct val="35000"/>
            </a:spcAft>
          </a:pPr>
          <a:endParaRPr lang="en-US" sz="2400" b="1" kern="1200" dirty="0"/>
        </a:p>
      </dsp:txBody>
      <dsp:txXfrm>
        <a:off x="3914866" y="39964"/>
        <a:ext cx="2604247" cy="1262834"/>
      </dsp:txXfrm>
    </dsp:sp>
    <dsp:sp modelId="{FD134855-1C4C-49FC-94E3-D373510625FC}">
      <dsp:nvSpPr>
        <dsp:cNvPr id="0" name=""/>
        <dsp:cNvSpPr/>
      </dsp:nvSpPr>
      <dsp:spPr>
        <a:xfrm>
          <a:off x="4143859" y="1342088"/>
          <a:ext cx="268282" cy="1006059"/>
        </a:xfrm>
        <a:custGeom>
          <a:avLst/>
          <a:gdLst/>
          <a:ahLst/>
          <a:cxnLst/>
          <a:rect l="0" t="0" r="0" b="0"/>
          <a:pathLst>
            <a:path>
              <a:moveTo>
                <a:pt x="0" y="0"/>
              </a:moveTo>
              <a:lnTo>
                <a:pt x="0" y="1006059"/>
              </a:lnTo>
              <a:lnTo>
                <a:pt x="268282" y="10060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AFC20-C5D0-4A3A-86A2-FDCEF196992A}">
      <dsp:nvSpPr>
        <dsp:cNvPr id="0" name=""/>
        <dsp:cNvSpPr/>
      </dsp:nvSpPr>
      <dsp:spPr>
        <a:xfrm>
          <a:off x="4412142" y="1677441"/>
          <a:ext cx="2146260" cy="134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قياس المسافه الأفقيه</a:t>
          </a:r>
          <a:endParaRPr lang="en-US" sz="2400" b="1" kern="1200" dirty="0"/>
        </a:p>
      </dsp:txBody>
      <dsp:txXfrm>
        <a:off x="4451431" y="1716730"/>
        <a:ext cx="2067682" cy="1262834"/>
      </dsp:txXfrm>
    </dsp:sp>
    <dsp:sp modelId="{058B3A0E-1F3E-4A35-926E-9A97586F467D}">
      <dsp:nvSpPr>
        <dsp:cNvPr id="0" name=""/>
        <dsp:cNvSpPr/>
      </dsp:nvSpPr>
      <dsp:spPr>
        <a:xfrm>
          <a:off x="4143859" y="1342088"/>
          <a:ext cx="268282" cy="2682825"/>
        </a:xfrm>
        <a:custGeom>
          <a:avLst/>
          <a:gdLst/>
          <a:ahLst/>
          <a:cxnLst/>
          <a:rect l="0" t="0" r="0" b="0"/>
          <a:pathLst>
            <a:path>
              <a:moveTo>
                <a:pt x="0" y="0"/>
              </a:moveTo>
              <a:lnTo>
                <a:pt x="0" y="2682825"/>
              </a:lnTo>
              <a:lnTo>
                <a:pt x="268282" y="26828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A4CD8-3433-43F0-96E8-D1A1E8E20B81}">
      <dsp:nvSpPr>
        <dsp:cNvPr id="0" name=""/>
        <dsp:cNvSpPr/>
      </dsp:nvSpPr>
      <dsp:spPr>
        <a:xfrm>
          <a:off x="4412142" y="3354207"/>
          <a:ext cx="2146260" cy="134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ar-EG" sz="2400" b="1" kern="1200" dirty="0" smtClean="0"/>
            <a:t>قياس الفاصل الرأسى</a:t>
          </a:r>
          <a:endParaRPr lang="en-US" sz="2400" b="1" kern="1200" dirty="0"/>
        </a:p>
      </dsp:txBody>
      <dsp:txXfrm>
        <a:off x="4451431" y="3393496"/>
        <a:ext cx="2067682" cy="12628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7C62F-2B08-4A7E-BF30-B9B5A34490F6}" type="datetimeFigureOut">
              <a:rPr lang="en-US" smtClean="0"/>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7093C-B92F-4510-81E3-7EF7FFCE9990}" type="slidenum">
              <a:rPr lang="en-US" smtClean="0"/>
              <a:t>‹#›</a:t>
            </a:fld>
            <a:endParaRPr lang="en-US"/>
          </a:p>
        </p:txBody>
      </p:sp>
    </p:spTree>
    <p:extLst>
      <p:ext uri="{BB962C8B-B14F-4D97-AF65-F5344CB8AC3E}">
        <p14:creationId xmlns:p14="http://schemas.microsoft.com/office/powerpoint/2010/main" val="315856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21327A-0AE8-4763-B541-EFDFB4EEDAAC}"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972619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D312F-B9C5-447F-9597-9437E5A6567E}"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385788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E571A-D049-4C81-B8CB-1413DCFBD220}"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2805832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092E4-D0EB-45AC-8E5E-44BC90C3D3EC}"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76765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3B3CA-D359-4E91-9AD8-0103E54D235D}" type="datetime1">
              <a:rPr lang="en-US" smtClean="0"/>
              <a:t>3/28/2020</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384555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ED45E-18C2-4593-BB7E-EDAE9ACE2FF8}" type="datetime1">
              <a:rPr lang="en-US" smtClean="0"/>
              <a:t>3/28/2020</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410589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A61E58-2EA6-4B59-8B85-2C3EF18A4361}" type="datetime1">
              <a:rPr lang="en-US" smtClean="0"/>
              <a:t>3/28/2020</a:t>
            </a:fld>
            <a:endParaRPr lang="en-US"/>
          </a:p>
        </p:txBody>
      </p:sp>
      <p:sp>
        <p:nvSpPr>
          <p:cNvPr id="8" name="Footer Placeholder 7"/>
          <p:cNvSpPr>
            <a:spLocks noGrp="1"/>
          </p:cNvSpPr>
          <p:nvPr>
            <p:ph type="ftr" sz="quarter" idx="11"/>
          </p:nvPr>
        </p:nvSpPr>
        <p:spPr/>
        <p:txBody>
          <a:bodyPr/>
          <a:lstStyle/>
          <a:p>
            <a:r>
              <a:rPr lang="ar-EG" smtClean="0"/>
              <a:t>أ.د/عزه عبدالله</a:t>
            </a:r>
            <a:endParaRPr lang="en-US"/>
          </a:p>
        </p:txBody>
      </p:sp>
      <p:sp>
        <p:nvSpPr>
          <p:cNvPr id="9" name="Slide Number Placeholder 8"/>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4064958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D865F2-9CD2-40E7-AA8D-B7CE387CCB7F}" type="datetime1">
              <a:rPr lang="en-US" smtClean="0"/>
              <a:t>3/28/2020</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1814970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C18A3-3C12-43DC-B54C-05F04F370EEF}" type="datetime1">
              <a:rPr lang="en-US" smtClean="0"/>
              <a:t>3/28/2020</a:t>
            </a:fld>
            <a:endParaRPr lang="en-US"/>
          </a:p>
        </p:txBody>
      </p:sp>
      <p:sp>
        <p:nvSpPr>
          <p:cNvPr id="3" name="Footer Placeholder 2"/>
          <p:cNvSpPr>
            <a:spLocks noGrp="1"/>
          </p:cNvSpPr>
          <p:nvPr>
            <p:ph type="ftr" sz="quarter" idx="11"/>
          </p:nvPr>
        </p:nvSpPr>
        <p:spPr/>
        <p:txBody>
          <a:bodyPr/>
          <a:lstStyle/>
          <a:p>
            <a:r>
              <a:rPr lang="ar-EG" smtClean="0"/>
              <a:t>أ.د/عزه عبدالله</a:t>
            </a:r>
            <a:endParaRPr lang="en-US"/>
          </a:p>
        </p:txBody>
      </p:sp>
      <p:sp>
        <p:nvSpPr>
          <p:cNvPr id="4" name="Slide Number Placeholder 3"/>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188123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F429D-280C-4BA8-8941-B6A5A3BF68B9}" type="datetime1">
              <a:rPr lang="en-US" smtClean="0"/>
              <a:t>3/28/2020</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107170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C3A0E-8E4F-419D-9AC6-1DD34435FE1F}" type="datetime1">
              <a:rPr lang="en-US" smtClean="0"/>
              <a:t>3/28/2020</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F4DB8EF6-CF34-4EA4-9CF7-675B5B0F965A}" type="slidenum">
              <a:rPr lang="en-US" smtClean="0"/>
              <a:t>‹#›</a:t>
            </a:fld>
            <a:endParaRPr lang="en-US"/>
          </a:p>
        </p:txBody>
      </p:sp>
    </p:spTree>
    <p:extLst>
      <p:ext uri="{BB962C8B-B14F-4D97-AF65-F5344CB8AC3E}">
        <p14:creationId xmlns:p14="http://schemas.microsoft.com/office/powerpoint/2010/main" val="174901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D1BE5-7608-4AEE-ABBF-13A173C732E0}" type="datetime1">
              <a:rPr lang="en-US" smtClean="0"/>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أ.د/عزه عبدالله</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B8EF6-CF34-4EA4-9CF7-675B5B0F965A}" type="slidenum">
              <a:rPr lang="en-US" smtClean="0"/>
              <a:t>‹#›</a:t>
            </a:fld>
            <a:endParaRPr lang="en-US"/>
          </a:p>
        </p:txBody>
      </p:sp>
    </p:spTree>
    <p:extLst>
      <p:ext uri="{BB962C8B-B14F-4D97-AF65-F5344CB8AC3E}">
        <p14:creationId xmlns:p14="http://schemas.microsoft.com/office/powerpoint/2010/main" val="318248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548680"/>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97" y="520415"/>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1794837" y="1187884"/>
            <a:ext cx="5513048" cy="1077218"/>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قسم الجغرافيا ونظم المعلومات الجغرافيه</a:t>
            </a:r>
          </a:p>
          <a:p>
            <a:pPr algn="ctr"/>
            <a:r>
              <a:rPr lang="ar-EG" sz="3200" b="1" cap="none" spc="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ماجستير الجغرافيا الطبيعيه</a:t>
            </a:r>
            <a:endParaRPr lang="en-US" sz="3200" b="1" cap="none" spc="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8" name="Rectangle 7"/>
          <p:cNvSpPr/>
          <p:nvPr/>
        </p:nvSpPr>
        <p:spPr>
          <a:xfrm>
            <a:off x="2352735" y="3202710"/>
            <a:ext cx="4828566"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 أنواع المنحدرات ومشاكلها</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Footer Placeholder 8"/>
          <p:cNvSpPr>
            <a:spLocks noGrp="1"/>
          </p:cNvSpPr>
          <p:nvPr>
            <p:ph type="ftr" sz="quarter" idx="11"/>
          </p:nvPr>
        </p:nvSpPr>
        <p:spPr/>
        <p:txBody>
          <a:bodyPr/>
          <a:lstStyle/>
          <a:p>
            <a:r>
              <a:rPr lang="ar-EG" smtClean="0"/>
              <a:t>أ.د/عزه عبدالله</a:t>
            </a:r>
            <a:endParaRPr lang="en-US"/>
          </a:p>
        </p:txBody>
      </p:sp>
      <p:sp>
        <p:nvSpPr>
          <p:cNvPr id="10" name="Slide Number Placeholder 9"/>
          <p:cNvSpPr>
            <a:spLocks noGrp="1"/>
          </p:cNvSpPr>
          <p:nvPr>
            <p:ph type="sldNum" sz="quarter" idx="12"/>
          </p:nvPr>
        </p:nvSpPr>
        <p:spPr/>
        <p:txBody>
          <a:bodyPr/>
          <a:lstStyle/>
          <a:p>
            <a:fld id="{F4DB8EF6-CF34-4EA4-9CF7-675B5B0F965A}" type="slidenum">
              <a:rPr lang="en-US" smtClean="0"/>
              <a:t>1</a:t>
            </a:fld>
            <a:endParaRPr lang="en-US"/>
          </a:p>
        </p:txBody>
      </p:sp>
      <p:sp>
        <p:nvSpPr>
          <p:cNvPr id="11" name="Rectangle 10"/>
          <p:cNvSpPr/>
          <p:nvPr/>
        </p:nvSpPr>
        <p:spPr>
          <a:xfrm>
            <a:off x="2840430" y="2420888"/>
            <a:ext cx="3401893" cy="584775"/>
          </a:xfrm>
          <a:prstGeom prst="rect">
            <a:avLst/>
          </a:prstGeom>
        </p:spPr>
        <p:txBody>
          <a:bodyPr wrap="none">
            <a:spAutoFit/>
          </a:bodyPr>
          <a:lstStyle/>
          <a:p>
            <a:pPr algn="ctr" rtl="1"/>
            <a:r>
              <a:rPr lang="ar-EG"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جيومورفولوجيه تطبيقيه</a:t>
            </a:r>
            <a:endParaRPr lang="en-US"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63950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10</a:t>
            </a:fld>
            <a:endParaRPr lang="en-US"/>
          </a:p>
        </p:txBody>
      </p:sp>
      <p:sp>
        <p:nvSpPr>
          <p:cNvPr id="4" name="Rectangle 3"/>
          <p:cNvSpPr/>
          <p:nvPr/>
        </p:nvSpPr>
        <p:spPr>
          <a:xfrm>
            <a:off x="395536" y="965273"/>
            <a:ext cx="8496944" cy="5632311"/>
          </a:xfrm>
          <a:prstGeom prst="rect">
            <a:avLst/>
          </a:prstGeom>
        </p:spPr>
        <p:txBody>
          <a:bodyPr wrap="square">
            <a:spAutoFit/>
          </a:bodyPr>
          <a:lstStyle/>
          <a:p>
            <a:pPr algn="just" rtl="1">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2</a:t>
            </a:r>
            <a:r>
              <a:rPr lang="ar-SA"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-قياس الفاصل الرأسي:</a:t>
            </a:r>
            <a:endParaRPr lang="en-US"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أ- قياس  الفاصل الراسي في المنحدرات الشديده:</a:t>
            </a:r>
            <a:endPar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يمكن استخدام طرق عده في قياس ارتفاع المنحدارات الشديدة مثل استخدام شريط قياس طويل او سلك او خيط ويوضع براسه ثقل لكي يحافظ على استقامته الى اسفل المنحدر.</a:t>
            </a:r>
            <a:endPar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just" rtl="1">
              <a:lnSpc>
                <a:spcPct val="150000"/>
              </a:lnSpc>
            </a:pPr>
            <a:r>
              <a:rPr lang="ar-SA"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ب- قياس الفاصل الراسي في المنحدرات البطيئه:</a:t>
            </a:r>
            <a:endParaRPr lang="en-US"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تحتاج هذه العمليه لاستخدام اجهزه التسويه المتنوعه التي من افضلها الاتوماتيكيه والالكترونيه المستخدمه في قياس الابعاد والمناسيب ويتم قياس الارتفاع اماميا وخلفيا على المنحدر حتى اخر نقطه وتجمع القراءات الاماميه والخلفيه وتطرح من بعضها فثمثل ارتفاع النقطه المراد قياسها.</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5" name="Rectangle 4"/>
          <p:cNvSpPr/>
          <p:nvPr/>
        </p:nvSpPr>
        <p:spPr>
          <a:xfrm>
            <a:off x="971600" y="260647"/>
            <a:ext cx="6912768" cy="646331"/>
          </a:xfrm>
          <a:prstGeom prst="rect">
            <a:avLst/>
          </a:prstGeom>
        </p:spPr>
        <p:txBody>
          <a:bodyPr wrap="square">
            <a:spAutoFit/>
          </a:bodyPr>
          <a:lstStyle/>
          <a:p>
            <a:pPr algn="ctr" rtl="1">
              <a:lnSpc>
                <a:spcPct val="150000"/>
              </a:lnSpc>
            </a:pP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طرق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توفير البيانات الخاصه بكل من الفاصل الرأسي والمسافه الافقيه</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50046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11</a:t>
            </a:fld>
            <a:endParaRPr lang="en-US"/>
          </a:p>
        </p:txBody>
      </p:sp>
      <p:sp>
        <p:nvSpPr>
          <p:cNvPr id="4" name="Rectangle 3"/>
          <p:cNvSpPr/>
          <p:nvPr/>
        </p:nvSpPr>
        <p:spPr>
          <a:xfrm>
            <a:off x="253364" y="1052736"/>
            <a:ext cx="8640960" cy="5632311"/>
          </a:xfrm>
          <a:prstGeom prst="rect">
            <a:avLst/>
          </a:prstGeom>
        </p:spPr>
        <p:txBody>
          <a:bodyPr wrap="square">
            <a:spAutoFit/>
          </a:bodyPr>
          <a:lstStyle/>
          <a:p>
            <a:pPr algn="r" rtl="1">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تعتمد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هذه الطريقه على الخرائط الكنتورية</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ا-قياس الفاصل الرأسي:</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يمثل الخط الكنتوري مقدار ارتفاع النقطه التي يمر عليها وعليه يمثل عدد الخطوط بين نقطه واخرى راسيا مقدار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لا</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رتفاع</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 قياس المسافه الافقيه:</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ان قياس المسافه الافقيه بين نقطه و اخرى يعتمد على مقياس رسم الخريطه الكنتوريه الذي يوضح العلاقه بين المسافه على الخريطه والمسافه على الأرض.</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p>
        </p:txBody>
      </p:sp>
      <p:sp>
        <p:nvSpPr>
          <p:cNvPr id="6" name="Rectangle 5"/>
          <p:cNvSpPr/>
          <p:nvPr/>
        </p:nvSpPr>
        <p:spPr>
          <a:xfrm>
            <a:off x="3606271" y="188640"/>
            <a:ext cx="2693366" cy="523220"/>
          </a:xfrm>
          <a:prstGeom prst="rect">
            <a:avLst/>
          </a:prstGeom>
        </p:spPr>
        <p:txBody>
          <a:bodyPr wrap="none">
            <a:spAutoFit/>
          </a:bodyPr>
          <a:lstStyle/>
          <a:p>
            <a:r>
              <a:rPr lang="ar-SA"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الطريقه غير المباشره</a:t>
            </a:r>
            <a:endParaRPr lang="en-US" sz="2800" dirty="0">
              <a:solidFill>
                <a:srgbClr val="0070C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2924944"/>
            <a:ext cx="3672408" cy="2016224"/>
          </a:xfrm>
          <a:prstGeom prst="rect">
            <a:avLst/>
          </a:prstGeom>
        </p:spPr>
      </p:pic>
    </p:spTree>
    <p:extLst>
      <p:ext uri="{BB962C8B-B14F-4D97-AF65-F5344CB8AC3E}">
        <p14:creationId xmlns:p14="http://schemas.microsoft.com/office/powerpoint/2010/main" val="316279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12</a:t>
            </a:fld>
            <a:endParaRPr lang="en-US"/>
          </a:p>
        </p:txBody>
      </p:sp>
      <p:sp>
        <p:nvSpPr>
          <p:cNvPr id="4" name="Rectangle 3"/>
          <p:cNvSpPr/>
          <p:nvPr/>
        </p:nvSpPr>
        <p:spPr>
          <a:xfrm>
            <a:off x="323527" y="884683"/>
            <a:ext cx="8496944" cy="5355312"/>
          </a:xfrm>
          <a:prstGeom prst="rect">
            <a:avLst/>
          </a:prstGeom>
        </p:spPr>
        <p:txBody>
          <a:bodyPr wrap="square">
            <a:spAutoFit/>
          </a:bodyPr>
          <a:lstStyle/>
          <a:p>
            <a:endParaRPr lang="en-US" dirty="0" smtClean="0"/>
          </a:p>
          <a:p>
            <a:pPr algn="r" rtl="1">
              <a:lnSpc>
                <a:spcPct val="150000"/>
              </a:lnSpc>
            </a:pPr>
            <a:r>
              <a:rPr lang="ar-SA" b="1" u="sng" dirty="0" smtClean="0">
                <a:solidFill>
                  <a:srgbClr val="FF0000"/>
                </a:solidFill>
              </a:rPr>
              <a:t>1</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-قياس معدل الانحدار:</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معدل الانحدار =الفصل الرأسي/ المسافه الافقيه</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2-نسبه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الانحدار:</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يطبق القانون السابق مع ضرب الفاصل الراسي </a:t>
            </a: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X</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100</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3-درجه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الانحدار</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تقاس درجه الحراره بطريقتين هما:</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أ- ظل الزاويه وهي ناتجه من العلاقه بين المقابل والمجاور (المقابل/المجاور)</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والمقابل يعني الفصل الراسي والمجاور المسافه الافقيه.</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ب-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تطبيق القانون التالى: درجه الانحدار = الفاصل الرأسى*57.3 / المسافه الافقية</a:t>
            </a:r>
            <a:r>
              <a:rPr lang="ar-SA" dirty="0" smtClean="0"/>
              <a:t>.</a:t>
            </a:r>
            <a:endParaRPr lang="en-US" dirty="0"/>
          </a:p>
        </p:txBody>
      </p:sp>
      <p:sp>
        <p:nvSpPr>
          <p:cNvPr id="5" name="Rectangle 4"/>
          <p:cNvSpPr/>
          <p:nvPr/>
        </p:nvSpPr>
        <p:spPr>
          <a:xfrm>
            <a:off x="3114710" y="184865"/>
            <a:ext cx="2914579" cy="669094"/>
          </a:xfrm>
          <a:prstGeom prst="rect">
            <a:avLst/>
          </a:prstGeom>
        </p:spPr>
        <p:txBody>
          <a:bodyPr wrap="none">
            <a:spAutoFit/>
          </a:bodyPr>
          <a:lstStyle/>
          <a:p>
            <a:pPr algn="r" rtl="1">
              <a:lnSpc>
                <a:spcPct val="150000"/>
              </a:lnSpc>
            </a:pPr>
            <a:r>
              <a:rPr lang="ar-EG" sz="28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أ</a:t>
            </a:r>
            <a:r>
              <a:rPr lang="ar-SA" sz="28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نواع قياس الانحدارات </a:t>
            </a:r>
            <a:endParaRPr lang="en-US" sz="28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81749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13</a:t>
            </a:fld>
            <a:endParaRPr lang="en-US"/>
          </a:p>
        </p:txBody>
      </p:sp>
      <p:sp>
        <p:nvSpPr>
          <p:cNvPr id="4" name="Rectangle 3"/>
          <p:cNvSpPr/>
          <p:nvPr/>
        </p:nvSpPr>
        <p:spPr>
          <a:xfrm>
            <a:off x="592591" y="1628800"/>
            <a:ext cx="8136904" cy="3416320"/>
          </a:xfrm>
          <a:prstGeom prst="rect">
            <a:avLst/>
          </a:prstGeom>
        </p:spPr>
        <p:txBody>
          <a:bodyPr wrap="square">
            <a:spAutoFit/>
          </a:bodyPr>
          <a:lstStyle/>
          <a:p>
            <a:pPr algn="just" rtl="1">
              <a:lnSpc>
                <a:spcPct val="150000"/>
              </a:lnSpc>
            </a:pPr>
            <a:r>
              <a:rPr lang="ar-SA"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ج- استخدام جهاز </a:t>
            </a:r>
            <a:r>
              <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Clinometer</a:t>
            </a:r>
            <a:r>
              <a:rPr lang="ar-EG"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يستخدم هذا الجهاز في قياس درجه الانحدار ويعد من ابسط انواع الاجهزه المستخدمه وهو عباره عن نصف دائره تتحرك حول محور و تكون حركتها ما يساوي 90 الى اعلى و90 الى اسفل </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يحتاج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استخدامه الى قامه مدرجه للقياس باتجاها و حسب موقعها على السفح المراد قياس درجه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انحدار</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a:t>
            </a:r>
            <a:endParaRPr lang="en-US" dirty="0">
              <a:solidFill>
                <a:srgbClr val="FF0000"/>
              </a:solidFill>
            </a:endParaRPr>
          </a:p>
        </p:txBody>
      </p:sp>
      <p:sp>
        <p:nvSpPr>
          <p:cNvPr id="5" name="Rectangle 4"/>
          <p:cNvSpPr/>
          <p:nvPr/>
        </p:nvSpPr>
        <p:spPr>
          <a:xfrm>
            <a:off x="3114710" y="519412"/>
            <a:ext cx="2914579" cy="669094"/>
          </a:xfrm>
          <a:prstGeom prst="rect">
            <a:avLst/>
          </a:prstGeom>
        </p:spPr>
        <p:txBody>
          <a:bodyPr wrap="none">
            <a:spAutoFit/>
          </a:bodyPr>
          <a:lstStyle/>
          <a:p>
            <a:pPr algn="r" rtl="1">
              <a:lnSpc>
                <a:spcPct val="150000"/>
              </a:lnSpc>
            </a:pPr>
            <a:r>
              <a:rPr lang="ar-EG" sz="28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أ</a:t>
            </a:r>
            <a:r>
              <a:rPr lang="ar-SA" sz="28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نواع قياس الانحدارات </a:t>
            </a:r>
            <a:endParaRPr lang="en-US" sz="28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253664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14</a:t>
            </a:fld>
            <a:endParaRPr lang="en-US"/>
          </a:p>
        </p:txBody>
      </p:sp>
      <p:sp>
        <p:nvSpPr>
          <p:cNvPr id="4" name="Rectangle 3"/>
          <p:cNvSpPr/>
          <p:nvPr/>
        </p:nvSpPr>
        <p:spPr>
          <a:xfrm>
            <a:off x="3851920" y="612845"/>
            <a:ext cx="5112568" cy="5632311"/>
          </a:xfrm>
          <a:prstGeom prst="rect">
            <a:avLst/>
          </a:prstGeom>
        </p:spPr>
        <p:txBody>
          <a:bodyPr wrap="square">
            <a:spAutoFit/>
          </a:bodyPr>
          <a:lstStyle/>
          <a:p>
            <a:r>
              <a:rPr lang="en-US" sz="2400" dirty="0"/>
              <a:t> </a:t>
            </a:r>
          </a:p>
          <a:p>
            <a:pPr algn="just" rtl="1">
              <a:lnSpc>
                <a:spcPct val="150000"/>
              </a:lnSpc>
            </a:pPr>
            <a:r>
              <a:rPr lang="ar-SA" sz="28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اساليب قياس العقبات التي تواجه قياس المسافات الافقيه:</a:t>
            </a:r>
            <a:endParaRPr lang="en-US" sz="28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1-عائق يعترض القياس فقط:</a:t>
            </a:r>
            <a:endParaRPr lang="en-US"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أ-رسم خط يمثل  المسافه المراد قياسها أ و ب</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 تحديد نقطتين على جانبي المعوق مثل ج و ه</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 رسم عمودين من النقطتين السابقتين الى اعلى وهما جـ د و ه و</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 رسم خط من د الى و يكون موازيا للمسافه التي يشغلها العائق</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060848"/>
            <a:ext cx="2808312" cy="3744416"/>
          </a:xfrm>
          <a:prstGeom prst="rect">
            <a:avLst/>
          </a:prstGeom>
        </p:spPr>
      </p:pic>
    </p:spTree>
    <p:extLst>
      <p:ext uri="{BB962C8B-B14F-4D97-AF65-F5344CB8AC3E}">
        <p14:creationId xmlns:p14="http://schemas.microsoft.com/office/powerpoint/2010/main" val="4219582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15</a:t>
            </a:fld>
            <a:endParaRPr lang="en-US"/>
          </a:p>
        </p:txBody>
      </p:sp>
      <p:sp>
        <p:nvSpPr>
          <p:cNvPr id="4" name="Rectangle 3"/>
          <p:cNvSpPr/>
          <p:nvPr/>
        </p:nvSpPr>
        <p:spPr>
          <a:xfrm>
            <a:off x="395536" y="1305342"/>
            <a:ext cx="8136904" cy="3970318"/>
          </a:xfrm>
          <a:prstGeom prst="rect">
            <a:avLst/>
          </a:prstGeom>
        </p:spPr>
        <p:txBody>
          <a:bodyPr wrap="square">
            <a:spAutoFit/>
          </a:bodyPr>
          <a:lstStyle/>
          <a:p>
            <a:pPr algn="just" rtl="1">
              <a:lnSpc>
                <a:spcPct val="150000"/>
              </a:lnSpc>
            </a:pPr>
            <a:r>
              <a:rPr lang="ar-SA" sz="2400" b="1" u="sng"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2-عائق يعترض الرؤيه فقط: وهي تمثل بوجود من منحدر اوتل مرتفع</a:t>
            </a:r>
            <a:endParaRPr lang="en-US" sz="2400" b="1" u="sng"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أ-رسم خط يمثل المسافه المراد قياسها مثل أ و ب</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ب-تحديد نقطتين على جانبي الظاهره وهى جـ و د</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 مد  خطين من النقطتين جـ و د  من جانبي الظاهره و بشكل مائل حتى يتقاطع الخطين عنده ويستمر الخطان في  امتدادها حتي يصل ج الي س و د الي ص بحيث تكون نقطه التقاطع منتصف امتداد الخطين</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 رسم خط بين س و ص والذي يكون مساويا لما يشغله العائق</a:t>
            </a:r>
            <a:r>
              <a:rPr lang="ar-EG" sz="2400" dirty="0"/>
              <a:t>.</a:t>
            </a:r>
            <a:endParaRPr lang="en-US" sz="2400" dirty="0"/>
          </a:p>
        </p:txBody>
      </p:sp>
      <p:sp>
        <p:nvSpPr>
          <p:cNvPr id="5" name="Rectangle 4"/>
          <p:cNvSpPr/>
          <p:nvPr/>
        </p:nvSpPr>
        <p:spPr>
          <a:xfrm>
            <a:off x="1191107" y="260648"/>
            <a:ext cx="6761787" cy="738664"/>
          </a:xfrm>
          <a:prstGeom prst="rect">
            <a:avLst/>
          </a:prstGeom>
        </p:spPr>
        <p:txBody>
          <a:bodyPr wrap="none">
            <a:spAutoFit/>
          </a:bodyPr>
          <a:lstStyle/>
          <a:p>
            <a:pPr algn="just" rtl="1">
              <a:lnSpc>
                <a:spcPct val="150000"/>
              </a:lnSpc>
            </a:pPr>
            <a:r>
              <a:rPr lang="ar-SA" sz="28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اساليب قياس العقبات التي تواجه قياس المسافات الافقيه:</a:t>
            </a:r>
            <a:endParaRPr lang="en-US" sz="28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43737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16</a:t>
            </a:fld>
            <a:endParaRPr lang="en-US"/>
          </a:p>
        </p:txBody>
      </p:sp>
      <p:sp>
        <p:nvSpPr>
          <p:cNvPr id="4" name="Rectangle 3"/>
          <p:cNvSpPr/>
          <p:nvPr/>
        </p:nvSpPr>
        <p:spPr>
          <a:xfrm>
            <a:off x="179512" y="1124744"/>
            <a:ext cx="8424936" cy="4385816"/>
          </a:xfrm>
          <a:prstGeom prst="rect">
            <a:avLst/>
          </a:prstGeom>
        </p:spPr>
        <p:txBody>
          <a:bodyPr wrap="square">
            <a:spAutoFit/>
          </a:bodyPr>
          <a:lstStyle/>
          <a:p>
            <a:pPr>
              <a:lnSpc>
                <a:spcPct val="150000"/>
              </a:lnSpc>
            </a:pPr>
            <a:r>
              <a:rPr lang="en-US" dirty="0"/>
              <a:t> </a:t>
            </a:r>
            <a:endParaRPr lang="en-US" dirty="0" smtClean="0"/>
          </a:p>
          <a:p>
            <a:pPr algn="just" rtl="1">
              <a:lnSpc>
                <a:spcPct val="150000"/>
              </a:lnSpc>
            </a:pP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1-رسم مقطع طولي للمنحدر:</a:t>
            </a:r>
            <a:endPar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وهو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عباره عن خط بياني يوضح طبيعه المنحدر من حيث الشده والاعتدال والبطئ ويعتمد على الخريطه الكنتوريه المتوفره لتلك السفوح لمعرفه الفاصل الرأسي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والمسافه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الافقيه بين الخطوط.</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2-تمثيل المقطع التضاريسي لسطح الأرض:</a:t>
            </a:r>
            <a:endParaRPr lang="en-US"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وهو ذات اهميه كبيره في مجالات مختلفه كالطرق والعمران والسدود حيث أنه يوضح طبيعه انحدار سطح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الأرض</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ويستخدم لذلك عدة طرقسيتم شرحها فيما يلى:</a:t>
            </a:r>
            <a:endPar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6" name="Rectangle 5"/>
          <p:cNvSpPr/>
          <p:nvPr/>
        </p:nvSpPr>
        <p:spPr>
          <a:xfrm>
            <a:off x="2464787" y="188640"/>
            <a:ext cx="4918333" cy="584775"/>
          </a:xfrm>
          <a:prstGeom prst="rect">
            <a:avLst/>
          </a:prstGeom>
          <a:noFill/>
        </p:spPr>
        <p:txBody>
          <a:bodyPr wrap="none" lIns="91440" tIns="45720" rIns="91440" bIns="45720">
            <a:spAutoFit/>
          </a:bodyPr>
          <a:lstStyle/>
          <a:p>
            <a:pPr algn="ctr"/>
            <a:r>
              <a:rPr lang="ar-SA" sz="32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ثالثاً: تمثيل الانحدارات نوعيا و </a:t>
            </a:r>
            <a:r>
              <a:rPr lang="ar-SA" sz="32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كميا</a:t>
            </a:r>
            <a:endParaRPr lang="en-US" sz="32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9057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17</a:t>
            </a:fld>
            <a:endParaRPr lang="en-US"/>
          </a:p>
        </p:txBody>
      </p:sp>
      <p:sp>
        <p:nvSpPr>
          <p:cNvPr id="4" name="Rectangle 3"/>
          <p:cNvSpPr/>
          <p:nvPr/>
        </p:nvSpPr>
        <p:spPr>
          <a:xfrm>
            <a:off x="251520" y="1097593"/>
            <a:ext cx="8640960" cy="4524315"/>
          </a:xfrm>
          <a:prstGeom prst="rect">
            <a:avLst/>
          </a:prstGeom>
        </p:spPr>
        <p:txBody>
          <a:bodyPr wrap="square">
            <a:spAutoFit/>
          </a:bodyPr>
          <a:lstStyle/>
          <a:p>
            <a:pPr algn="just" rtl="1">
              <a:lnSpc>
                <a:spcPct val="150000"/>
              </a:lnSpc>
            </a:pP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أ-طريقه سميث:</a:t>
            </a:r>
            <a:endPar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توضح هذه الطريقه طبيعه التضاريس المحليه في اي مكان حتى يتم تقسيم الخريطه الكنتوريه الى مستطيلات مساحه كل واحد منها على الطبيعه4.4*6.75 اما على الخريطه فحسب مقياس رسم الخريطه ثم حساب الفرق بين اعلى وادنى نقطه في كل مستطيل ثم توصيل القيم المتساويه بخطوط التساوي وتظليل المناطق المتشابهه</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ب - طريقة رويس وهنري:</a:t>
            </a:r>
            <a:endParaRPr lang="en-US" sz="2400" b="1" u="sng"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تعتمد هذه الطريقة علي تقسيم الخريطه الي اقسام صغيرة علي اساس كثافه خطوط الكنتور في كل قسم منها فكلما زاد عدد الخطوط زاد الانحدار</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r>
              <a:rPr lang="ar-SA" sz="2400" dirty="0" smtClean="0">
                <a:solidFill>
                  <a:srgbClr val="66FF33"/>
                </a:solidFill>
              </a:rPr>
              <a:t>.</a:t>
            </a:r>
            <a:endParaRPr lang="en-US" sz="2400" dirty="0">
              <a:solidFill>
                <a:srgbClr val="66FF33"/>
              </a:solidFill>
            </a:endParaRPr>
          </a:p>
        </p:txBody>
      </p:sp>
      <p:sp>
        <p:nvSpPr>
          <p:cNvPr id="5" name="Rectangle 4"/>
          <p:cNvSpPr/>
          <p:nvPr/>
        </p:nvSpPr>
        <p:spPr>
          <a:xfrm>
            <a:off x="2452676" y="204434"/>
            <a:ext cx="4238660"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طرق تمثيل المقطع التضاريسى</a:t>
            </a:r>
            <a:endParaRPr lang="en-US" sz="3200" b="1" cap="none" spc="0"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00446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18</a:t>
            </a:fld>
            <a:endParaRPr lang="en-US"/>
          </a:p>
        </p:txBody>
      </p:sp>
      <p:sp>
        <p:nvSpPr>
          <p:cNvPr id="4" name="Rectangle 3"/>
          <p:cNvSpPr/>
          <p:nvPr/>
        </p:nvSpPr>
        <p:spPr>
          <a:xfrm>
            <a:off x="621788" y="1484784"/>
            <a:ext cx="7776864" cy="4247317"/>
          </a:xfrm>
          <a:prstGeom prst="rect">
            <a:avLst/>
          </a:prstGeom>
        </p:spPr>
        <p:txBody>
          <a:bodyPr wrap="square">
            <a:spAutoFit/>
          </a:bodyPr>
          <a:lstStyle/>
          <a:p>
            <a:r>
              <a:rPr lang="ar-SA" dirty="0"/>
              <a:t> </a:t>
            </a:r>
            <a:endParaRPr lang="en-US" dirty="0"/>
          </a:p>
          <a:p>
            <a:pPr algn="just"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 طريقة روبنسون:</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تعتمد هذه الطريقه على الخريطه الكنتوريه لمنطقه الدراسه ويتم تقسيم تلك المنطقه الى مربعات صغيره المساحه ثم يتم تصنيف القيم المتشابهه داخل المربعات من اعلى الى ادنى قيمه ويتم تظليلها بشكل متدرج يتناسب مع تدرج تلك القيم  بحيث تكون اعلى القيم كثيفه التظليل واقلها ضعيفه التظليل وبعد ذلك يتم ازاله المربعات فتظهر المنطقه بشكل مجسم حسب طبيعه الوضع الطبوغرافي في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المنطقه</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2471823" y="620688"/>
            <a:ext cx="4238660" cy="584775"/>
          </a:xfrm>
          <a:prstGeom prst="rect">
            <a:avLst/>
          </a:prstGeom>
          <a:noFill/>
        </p:spPr>
        <p:txBody>
          <a:bodyPr wrap="none" lIns="91440" tIns="45720" rIns="91440" bIns="45720">
            <a:spAutoFit/>
          </a:bodyPr>
          <a:lstStyle/>
          <a:p>
            <a:pPr algn="ctr"/>
            <a:r>
              <a:rPr lang="ar-EG" sz="3200" b="1" cap="none" spc="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طرق تمثيل المقطع التضاريسى</a:t>
            </a:r>
            <a:endParaRPr lang="en-US" sz="3200" b="1" cap="none" spc="0"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80855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19</a:t>
            </a:fld>
            <a:endParaRPr lang="en-US"/>
          </a:p>
        </p:txBody>
      </p:sp>
      <p:sp>
        <p:nvSpPr>
          <p:cNvPr id="4" name="Rectangle 3"/>
          <p:cNvSpPr/>
          <p:nvPr/>
        </p:nvSpPr>
        <p:spPr>
          <a:xfrm>
            <a:off x="1361831" y="2967335"/>
            <a:ext cx="6420348"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نشكركم على حسن الاستماع</a:t>
            </a:r>
            <a:endParaRPr lang="en-US" sz="5400" b="1" cap="none" spc="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25850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2</a:t>
            </a:fld>
            <a:endParaRPr lang="en-US"/>
          </a:p>
        </p:txBody>
      </p:sp>
      <p:sp>
        <p:nvSpPr>
          <p:cNvPr id="4" name="Rectangle 3"/>
          <p:cNvSpPr/>
          <p:nvPr/>
        </p:nvSpPr>
        <p:spPr>
          <a:xfrm>
            <a:off x="3995936" y="1124744"/>
            <a:ext cx="4752528" cy="5078313"/>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indent="-342900" algn="just" rtl="1">
              <a:lnSpc>
                <a:spcPct val="150000"/>
              </a:lnSpc>
              <a:buFont typeface="Wingdings" pitchFamily="2" charset="2"/>
              <a:buChar char="v"/>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الانحدار:هو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ميل سطح الأرض عن خط الأفق أو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الميل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الذي يربط نقطتين مختلفتين في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المنسوب</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يعبر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عن الانحدار بالنسبة المئوية أو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الدرجة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r" rtl="1">
              <a:lnSpc>
                <a:spcPct val="150000"/>
              </a:lnSpc>
              <a:buFont typeface="Wingdings" pitchFamily="2" charset="2"/>
              <a:buChar char="v"/>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يتم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قياس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الانحدار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باستخدام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جهاز </a:t>
            </a:r>
            <a:r>
              <a:rPr lang="en-US" sz="2400" b="1" dirty="0" err="1"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Abeny</a:t>
            </a:r>
            <a:r>
              <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Level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او ميزان القامه في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الميدان</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p>
          <a:p>
            <a:pPr marL="342900" indent="-342900" algn="just" rtl="1">
              <a:lnSpc>
                <a:spcPct val="150000"/>
              </a:lnSpc>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تخ</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لف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المسافات التي تؤخذ عندها القياسات حسب وعورة السطح وتضرسه</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2771800" y="369530"/>
            <a:ext cx="3316934" cy="646331"/>
          </a:xfrm>
          <a:prstGeom prst="rect">
            <a:avLst/>
          </a:prstGeom>
        </p:spPr>
        <p:txBody>
          <a:bodyPr wrap="none">
            <a:spAutoFit/>
          </a:bodyPr>
          <a:lstStyle/>
          <a:p>
            <a:pPr algn="r" rtl="1"/>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المنحدرات</a:t>
            </a:r>
            <a:r>
              <a:rPr lang="ar-EG"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Slopes</a:t>
            </a:r>
            <a:r>
              <a:rPr lang="ar-EG"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3600" dirty="0">
              <a:solidFill>
                <a:srgbClr val="FF0000"/>
              </a:solidFill>
            </a:endParaRPr>
          </a:p>
        </p:txBody>
      </p:sp>
      <p:pic>
        <p:nvPicPr>
          <p:cNvPr id="1026" name="Picture 2" descr="نتيجة بحث الصور عن طرق قياس المنحدرات"/>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179512" y="1340768"/>
            <a:ext cx="2835027" cy="24482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نتيجة بحث الصور عن طرق قياس المنحدرات"/>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p:blipFill>
        <p:spPr bwMode="auto">
          <a:xfrm>
            <a:off x="1043608" y="3933056"/>
            <a:ext cx="2626757"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81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3</a:t>
            </a:fld>
            <a:endParaRPr lang="en-US"/>
          </a:p>
        </p:txBody>
      </p:sp>
      <p:graphicFrame>
        <p:nvGraphicFramePr>
          <p:cNvPr id="4" name="Diagram 3"/>
          <p:cNvGraphicFramePr/>
          <p:nvPr>
            <p:extLst>
              <p:ext uri="{D42A27DB-BD31-4B8C-83A1-F6EECF244321}">
                <p14:modId xmlns:p14="http://schemas.microsoft.com/office/powerpoint/2010/main" val="3247054877"/>
              </p:ext>
            </p:extLst>
          </p:nvPr>
        </p:nvGraphicFramePr>
        <p:xfrm>
          <a:off x="179512" y="620688"/>
          <a:ext cx="8712968"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24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4</a:t>
            </a:fld>
            <a:endParaRPr lang="en-US"/>
          </a:p>
        </p:txBody>
      </p:sp>
      <p:sp>
        <p:nvSpPr>
          <p:cNvPr id="4" name="Rectangle 3"/>
          <p:cNvSpPr/>
          <p:nvPr/>
        </p:nvSpPr>
        <p:spPr>
          <a:xfrm>
            <a:off x="107504" y="260648"/>
            <a:ext cx="8856984" cy="6186309"/>
          </a:xfrm>
          <a:prstGeom prst="rect">
            <a:avLst/>
          </a:prstGeom>
        </p:spPr>
        <p:txBody>
          <a:bodyPr wrap="square">
            <a:spAutoFit/>
          </a:bodyPr>
          <a:lstStyle/>
          <a:p>
            <a:pPr algn="ctr" rtl="1">
              <a:lnSpc>
                <a:spcPct val="150000"/>
              </a:lnSpc>
            </a:pP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أولا: انواع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الانحدارات</a:t>
            </a:r>
            <a:endPar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ctr"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تصنف الانحدارات على اساسين هما درجه انحدارها وشكلها كما يأتي:</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u="sng" dirty="0">
                <a:ln w="12700">
                  <a:solidFill>
                    <a:schemeClr val="tx2">
                      <a:satMod val="155000"/>
                    </a:schemeClr>
                  </a:solidFill>
                  <a:prstDash val="solid"/>
                </a:ln>
                <a:effectLst>
                  <a:outerShdw blurRad="41275" dist="20320" dir="1800000" algn="tl" rotWithShape="0">
                    <a:srgbClr val="000000">
                      <a:alpha val="40000"/>
                    </a:srgbClr>
                  </a:outerShdw>
                </a:effectLst>
              </a:rPr>
              <a:t>1- </a:t>
            </a:r>
            <a:r>
              <a:rPr lang="ar-EG"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أنواع الانحدارات </a:t>
            </a:r>
            <a:r>
              <a:rPr lang="ar-SA"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حسب </a:t>
            </a:r>
            <a:r>
              <a:rPr lang="ar-SA" sz="2400" b="1" u="sng" dirty="0">
                <a:ln w="12700">
                  <a:solidFill>
                    <a:schemeClr val="tx2">
                      <a:satMod val="155000"/>
                    </a:schemeClr>
                  </a:solidFill>
                  <a:prstDash val="solid"/>
                </a:ln>
                <a:effectLst>
                  <a:outerShdw blurRad="41275" dist="20320" dir="1800000" algn="tl" rotWithShape="0">
                    <a:srgbClr val="000000">
                      <a:alpha val="40000"/>
                    </a:srgbClr>
                  </a:outerShdw>
                </a:effectLst>
              </a:rPr>
              <a:t>درجه الانحدار:</a:t>
            </a:r>
            <a:endParaRPr lang="en-US" sz="2400" b="1" u="sng"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r"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 الانحدار البسيط او الخفيف:</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ويشمل الانحدارات التي تتراوح درجاتها ما بين 1 - 15 ويصلح لمعظم الانشطه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البشريه</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r"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ب-الانحدار المعتدل او المتوسط:</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تتمثل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الانحدارات التي تتراوح درجاتها ما بين 15 - 25 وهي اكثر صعوبه من النوع السابق من حيث استغلالها في مجالات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عده</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r" rtl="1">
              <a:lnSpc>
                <a:spcPct val="150000"/>
              </a:lnSpc>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ج-الانحدار الشديد:</a:t>
            </a:r>
            <a:endPar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r" rtl="1">
              <a:lnSpc>
                <a:spcPct val="150000"/>
              </a:lnSpc>
            </a:pP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يشمل </a:t>
            </a:r>
            <a:r>
              <a:rPr lang="ar-SA" sz="2400" b="1" dirty="0">
                <a:ln w="12700">
                  <a:solidFill>
                    <a:schemeClr val="tx2">
                      <a:satMod val="155000"/>
                    </a:schemeClr>
                  </a:solidFill>
                  <a:prstDash val="solid"/>
                </a:ln>
                <a:effectLst>
                  <a:outerShdw blurRad="41275" dist="20320" dir="1800000" algn="tl" rotWithShape="0">
                    <a:srgbClr val="000000">
                      <a:alpha val="40000"/>
                    </a:srgbClr>
                  </a:outerShdw>
                </a:effectLst>
              </a:rPr>
              <a:t>الانحدارات التي تتراوح درجاتها مابين 25-45 وقد يواجه استغلالها مشاكل </a:t>
            </a:r>
            <a:r>
              <a:rPr lang="ar-SA"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عده</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79820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5</a:t>
            </a:fld>
            <a:endParaRPr lang="en-US"/>
          </a:p>
        </p:txBody>
      </p:sp>
      <p:sp>
        <p:nvSpPr>
          <p:cNvPr id="4" name="Rectangle 3"/>
          <p:cNvSpPr/>
          <p:nvPr/>
        </p:nvSpPr>
        <p:spPr>
          <a:xfrm>
            <a:off x="3707904" y="1385507"/>
            <a:ext cx="5234408" cy="230832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a:lnSpc>
                <a:spcPct val="150000"/>
              </a:lnSpc>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2400" b="1" u="sng"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أ- </a:t>
            </a:r>
            <a:r>
              <a:rPr lang="ar-SA"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انحدار منتظم:</a:t>
            </a:r>
            <a:endParaRPr lang="en-US"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ويكون سطح الانحدار مستويا أى خاليا من ارتفاع او انخفاض بعض اجزاءه لذلك تكون الخطوط الكنتوريه منتظمه التوزيع على طول تلك </a:t>
            </a:r>
            <a:r>
              <a:rPr lang="ar-S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سفوح</a:t>
            </a: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5" name="Rectangle 4"/>
          <p:cNvSpPr/>
          <p:nvPr/>
        </p:nvSpPr>
        <p:spPr>
          <a:xfrm>
            <a:off x="3523051" y="116632"/>
            <a:ext cx="2818399" cy="738664"/>
          </a:xfrm>
          <a:prstGeom prst="rect">
            <a:avLst/>
          </a:prstGeom>
        </p:spPr>
        <p:txBody>
          <a:bodyPr wrap="none">
            <a:spAutoFit/>
          </a:bodyPr>
          <a:lstStyle/>
          <a:p>
            <a:pPr algn="ctr" rtl="1">
              <a:lnSpc>
                <a:spcPct val="150000"/>
              </a:lnSpc>
            </a:pPr>
            <a:r>
              <a:rPr lang="en-US" sz="2800"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ar-SA" sz="2800" b="1" dirty="0" smtClean="0">
                <a:ln w="12700">
                  <a:solidFill>
                    <a:schemeClr val="tx2">
                      <a:satMod val="155000"/>
                    </a:schemeClr>
                  </a:solidFill>
                  <a:prstDash val="solid"/>
                </a:ln>
                <a:effectLst>
                  <a:outerShdw blurRad="41275" dist="20320" dir="1800000" algn="tl" rotWithShape="0">
                    <a:srgbClr val="000000">
                      <a:alpha val="40000"/>
                    </a:srgbClr>
                  </a:outerShdw>
                </a:effectLst>
              </a:rPr>
              <a:t>أولا: انواع الانحدارات</a:t>
            </a:r>
            <a:endParaRPr lang="ar-EG" sz="28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8" name="Rectangle 7"/>
          <p:cNvSpPr/>
          <p:nvPr/>
        </p:nvSpPr>
        <p:spPr>
          <a:xfrm>
            <a:off x="3231303" y="855296"/>
            <a:ext cx="3401892" cy="461665"/>
          </a:xfrm>
          <a:prstGeom prst="rect">
            <a:avLst/>
          </a:prstGeom>
        </p:spPr>
        <p:txBody>
          <a:bodyPr wrap="none">
            <a:spAutoFit/>
          </a:bodyPr>
          <a:lstStyle/>
          <a:p>
            <a:pPr algn="just" rtl="1"/>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2-انواع الانحدارات حسب الشكل</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050" name="Picture 2" descr="نتيجة بحث الصور عن أشكال المنحدر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43" y="1660618"/>
            <a:ext cx="3328245" cy="17581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07504" y="3714993"/>
            <a:ext cx="5130730"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150000"/>
              </a:lnSpc>
            </a:pP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ب-انحدار  مقعر:</a:t>
            </a:r>
            <a:endParaRPr lang="en-US"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يكون شديد الانحدار في قمته ومعتدلا في وسطه ونهايته لذلك تكون الخطوط الكنتوريه متقاربه في القمه ومتباعده عند السطوح الوسطى والسفلي وبشكل تدريجي</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AutoShape 5" descr="نتيجة بحث الصور عن cocave slop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نتيجة بحث الصور عن cocave slop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9" descr="نتيجة بحث الصور عن cocave slop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11" descr="نتيجة بحث الصور عن cocave slop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13" descr="نتيجة بحث الصور عن cocave slop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4005064"/>
            <a:ext cx="3506216" cy="2232248"/>
          </a:xfrm>
          <a:prstGeom prst="rect">
            <a:avLst/>
          </a:prstGeom>
        </p:spPr>
      </p:pic>
    </p:spTree>
    <p:extLst>
      <p:ext uri="{BB962C8B-B14F-4D97-AF65-F5344CB8AC3E}">
        <p14:creationId xmlns:p14="http://schemas.microsoft.com/office/powerpoint/2010/main" val="345398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6</a:t>
            </a:fld>
            <a:endParaRPr lang="en-US"/>
          </a:p>
        </p:txBody>
      </p:sp>
      <p:sp>
        <p:nvSpPr>
          <p:cNvPr id="4" name="Rectangle 3"/>
          <p:cNvSpPr/>
          <p:nvPr/>
        </p:nvSpPr>
        <p:spPr>
          <a:xfrm>
            <a:off x="4313157" y="954306"/>
            <a:ext cx="4572000" cy="3356688"/>
          </a:xfrm>
          <a:prstGeom prst="rect">
            <a:avLst/>
          </a:prstGeom>
        </p:spPr>
        <p:txBody>
          <a:bodyPr>
            <a:spAutoFit/>
          </a:bodyPr>
          <a:lstStyle/>
          <a:p>
            <a:pPr algn="just" rtl="1">
              <a:lnSpc>
                <a:spcPct val="150000"/>
              </a:lnSpc>
            </a:pPr>
            <a:r>
              <a:rPr lang="ar-SA" sz="2400" b="1" u="sng"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ج-انحدار محدب:</a:t>
            </a:r>
            <a:endParaRPr lang="en-US" sz="2400" b="1" u="sng"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وهو بطيء في قمته ويزداد شده عند السفوح وخاصه في أسفلها  لذلك تظهر الخطوط الكنتوريه متباعده في القمه وتتقارب تدريجيا عند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السف</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وح ويكون التقارب كبير اسفل تلك السفوح</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5" name="Rectangle 4"/>
          <p:cNvSpPr/>
          <p:nvPr/>
        </p:nvSpPr>
        <p:spPr>
          <a:xfrm>
            <a:off x="2544842" y="431086"/>
            <a:ext cx="4054315" cy="523220"/>
          </a:xfrm>
          <a:prstGeom prst="rect">
            <a:avLst/>
          </a:prstGeom>
        </p:spPr>
        <p:txBody>
          <a:bodyPr wrap="none">
            <a:spAutoFit/>
          </a:bodyPr>
          <a:lstStyle/>
          <a:p>
            <a:pPr algn="ctr" rtl="1"/>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2-انواع الانحدارات حسب الشكل:</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6" name="Rectangle 5"/>
          <p:cNvSpPr/>
          <p:nvPr/>
        </p:nvSpPr>
        <p:spPr>
          <a:xfrm>
            <a:off x="307976" y="4312094"/>
            <a:ext cx="8577182" cy="2308324"/>
          </a:xfrm>
          <a:prstGeom prst="rect">
            <a:avLst/>
          </a:prstGeom>
        </p:spPr>
        <p:txBody>
          <a:bodyPr wrap="square">
            <a:spAutoFit/>
          </a:bodyPr>
          <a:lstStyle/>
          <a:p>
            <a:pPr algn="just" rtl="1">
              <a:lnSpc>
                <a:spcPct val="150000"/>
              </a:lnSpc>
            </a:pPr>
            <a:r>
              <a:rPr lang="ar-SA"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د-انحدار غير منتظم:</a:t>
            </a:r>
            <a:endParaRPr lang="en-US" sz="2400" b="1" u="sng"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يكون ذا سطح غير واضح ولا يتخذ شكل معين بل قد تظهر اشكال الانحدارات السابقه في هذا النوع ولهذا تظهر الخطوط الكنتوريه بشكل غير منتظم بين المتباعدة و</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لمتقاربه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7" name="AutoShape 2" descr="نتيجة بحث الصور عن cocave slop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نتيجة بحث الصور عن cocave slop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775" y="1484784"/>
            <a:ext cx="3311153" cy="2664296"/>
          </a:xfrm>
          <a:prstGeom prst="rect">
            <a:avLst/>
          </a:prstGeom>
        </p:spPr>
      </p:pic>
    </p:spTree>
    <p:extLst>
      <p:ext uri="{BB962C8B-B14F-4D97-AF65-F5344CB8AC3E}">
        <p14:creationId xmlns:p14="http://schemas.microsoft.com/office/powerpoint/2010/main" val="341217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7</a:t>
            </a:fld>
            <a:endParaRPr lang="en-US"/>
          </a:p>
        </p:txBody>
      </p:sp>
      <p:sp>
        <p:nvSpPr>
          <p:cNvPr id="4" name="Rectangle 3"/>
          <p:cNvSpPr/>
          <p:nvPr/>
        </p:nvSpPr>
        <p:spPr>
          <a:xfrm>
            <a:off x="323528" y="764704"/>
            <a:ext cx="8424936" cy="5632311"/>
          </a:xfrm>
          <a:prstGeom prst="rect">
            <a:avLst/>
          </a:prstGeom>
        </p:spPr>
        <p:txBody>
          <a:bodyPr wrap="square">
            <a:spAutoFit/>
          </a:bodyPr>
          <a:lstStyle/>
          <a:p>
            <a:pPr algn="just" rtl="1">
              <a:lnSpc>
                <a:spcPct val="150000"/>
              </a:lnSpc>
            </a:pPr>
            <a:r>
              <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SA" sz="2400" b="1" u="sng"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يعتمد </a:t>
            </a:r>
            <a:r>
              <a:rPr lang="ar-SA"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قياس المنحدرات على عنصرى الفاصل الرأسي و المسافه </a:t>
            </a:r>
            <a:r>
              <a:rPr lang="ar-SA" sz="2400" b="1" u="sng"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الافقيه</a:t>
            </a:r>
            <a:r>
              <a:rPr lang="ar-EG" sz="2400" b="1" u="sng"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1</a:t>
            </a:r>
            <a:r>
              <a:rPr lang="ar-SA" sz="2400" b="1" u="sng"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الفاصل الرأسي:</a:t>
            </a:r>
            <a:endParaRPr lang="en-US" sz="2400" b="1" u="sng"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هو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الفرق في الارتفاع بين نقطتين تقعان على منسوبين مختلفين أو بين خط كنتور واخر وقد يكون مقداره ثابت في الخريطه الكنتوريه اذا كانت المنطقه منخفضه او مرتفعه ذات انحدار بسيط او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شديد</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2-المسافه الافقيه:</a:t>
            </a:r>
            <a:endParaRPr lang="en-US"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و هي المسافه التي تفصل بين خط واخر على الارض والتي تظهر على الخريطه بشكل افقي بينما في الحقيقه هي مائله او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منحدرة</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a:t>
            </a:r>
          </a:p>
          <a:p>
            <a:pPr algn="just" rtl="1">
              <a:lnSpc>
                <a:spcPct val="150000"/>
              </a:lnSpc>
            </a:pP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تتباين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المسافه من مكان لاخر حسب شده الانحدار اذ تكون قصيره في الانحدارات الشديده وطويله في الانحدارات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البطيئه</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6" name="Rectangle 5"/>
          <p:cNvSpPr/>
          <p:nvPr/>
        </p:nvSpPr>
        <p:spPr>
          <a:xfrm>
            <a:off x="3519468" y="241484"/>
            <a:ext cx="2105063" cy="523220"/>
          </a:xfrm>
          <a:prstGeom prst="rect">
            <a:avLst/>
          </a:prstGeom>
        </p:spPr>
        <p:txBody>
          <a:bodyPr wrap="none">
            <a:spAutoFit/>
          </a:bodyPr>
          <a:lstStyle/>
          <a:p>
            <a:pPr algn="just" rtl="1"/>
            <a:r>
              <a:rPr lang="ar-SA"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قياس الانحدارات</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88542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8</a:t>
            </a:fld>
            <a:endParaRPr lang="en-US"/>
          </a:p>
        </p:txBody>
      </p:sp>
      <p:sp>
        <p:nvSpPr>
          <p:cNvPr id="4" name="Rectangle 3"/>
          <p:cNvSpPr/>
          <p:nvPr/>
        </p:nvSpPr>
        <p:spPr>
          <a:xfrm>
            <a:off x="1259632" y="249004"/>
            <a:ext cx="6672019"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طرق توفير بيانات المنحدرات</a:t>
            </a:r>
            <a:endParaRPr lang="en-US" sz="5400" b="1" cap="none" spc="0"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graphicFrame>
        <p:nvGraphicFramePr>
          <p:cNvPr id="6" name="Diagram 5"/>
          <p:cNvGraphicFramePr/>
          <p:nvPr>
            <p:extLst>
              <p:ext uri="{D42A27DB-BD31-4B8C-83A1-F6EECF244321}">
                <p14:modId xmlns:p14="http://schemas.microsoft.com/office/powerpoint/2010/main" val="4288853024"/>
              </p:ext>
            </p:extLst>
          </p:nvPr>
        </p:nvGraphicFramePr>
        <p:xfrm>
          <a:off x="1524000" y="1397000"/>
          <a:ext cx="7080448"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7819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ar-EG" smtClean="0"/>
              <a:t>أ.د/عزه عبدالله</a:t>
            </a:r>
            <a:endParaRPr lang="en-US"/>
          </a:p>
        </p:txBody>
      </p:sp>
      <p:sp>
        <p:nvSpPr>
          <p:cNvPr id="3" name="Slide Number Placeholder 2"/>
          <p:cNvSpPr>
            <a:spLocks noGrp="1"/>
          </p:cNvSpPr>
          <p:nvPr>
            <p:ph type="sldNum" sz="quarter" idx="12"/>
          </p:nvPr>
        </p:nvSpPr>
        <p:spPr/>
        <p:txBody>
          <a:bodyPr/>
          <a:lstStyle/>
          <a:p>
            <a:fld id="{F4DB8EF6-CF34-4EA4-9CF7-675B5B0F965A}" type="slidenum">
              <a:rPr lang="en-US" smtClean="0"/>
              <a:t>9</a:t>
            </a:fld>
            <a:endParaRPr lang="en-US"/>
          </a:p>
        </p:txBody>
      </p:sp>
      <p:sp>
        <p:nvSpPr>
          <p:cNvPr id="4" name="Rectangle 3"/>
          <p:cNvSpPr/>
          <p:nvPr/>
        </p:nvSpPr>
        <p:spPr>
          <a:xfrm>
            <a:off x="107504" y="38797"/>
            <a:ext cx="8928992" cy="6278642"/>
          </a:xfrm>
          <a:prstGeom prst="rect">
            <a:avLst/>
          </a:prstGeom>
        </p:spPr>
        <p:txBody>
          <a:bodyPr wrap="square">
            <a:spAutoFit/>
          </a:bodyPr>
          <a:lstStyle/>
          <a:p>
            <a:pPr algn="just" rtl="1">
              <a:lnSpc>
                <a:spcPct val="150000"/>
              </a:lnSpc>
            </a:pP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p>
          <a:p>
            <a:pPr algn="ctr" rtl="1">
              <a:lnSpc>
                <a:spcPct val="150000"/>
              </a:lnSpc>
            </a:pPr>
            <a:r>
              <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طرق </a:t>
            </a:r>
            <a:r>
              <a:rPr lang="ar-SA"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توفير </a:t>
            </a:r>
            <a:r>
              <a:rPr lang="ar-SA"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البيانات الخاصه بكل من الفاصل الرأسي و المسافه </a:t>
            </a:r>
            <a:r>
              <a:rPr lang="ar-SA"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الافقيه</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أ- الطريقه المباشره:</a:t>
            </a:r>
            <a:endParaRPr lang="en-US"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يقوم الباحث بتوفير تلك المعلومات من خلال الدراسه الميدانيه واجراء عمليات القياس</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1-قياس المسافه الافقيه:</a:t>
            </a:r>
            <a:endPar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أ-قياس الانحدارات المنتظمه:</a:t>
            </a:r>
            <a:endParaRPr lang="en-US" sz="2400" b="1" u="sng"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يتم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استخدام المعدات والاجهزه المستخدمه في قياس المساحات مثل الجنزير والشريط المعدني او القماش او اجهزه المساحه الحديثه الاليه و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الالكترونيه</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SA"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ب- قياس الانحدارات غير المنتظمه:</a:t>
            </a:r>
            <a:endParaRPr lang="en-US" sz="2400" b="1" u="sng"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algn="just" rtl="1">
              <a:lnSpc>
                <a:spcPct val="150000"/>
              </a:lnSpc>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يتم تقسيم السفوح الى اقسام متجانسه ويقاس كل جزء على حدة وتجمع نتائج القياسات للحصول على مقدار المسافه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الافقيه</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143772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795</Words>
  <Application>Microsoft Office PowerPoint</Application>
  <PresentationFormat>On-screen Show (4:3)</PresentationFormat>
  <Paragraphs>163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44</cp:revision>
  <dcterms:created xsi:type="dcterms:W3CDTF">2020-03-26T11:04:11Z</dcterms:created>
  <dcterms:modified xsi:type="dcterms:W3CDTF">2020-03-28T14:24:25Z</dcterms:modified>
</cp:coreProperties>
</file>